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46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9584" y="38795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850" y="480060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6240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2400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2400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62400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62400" y="38795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62400" y="480060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90800" y="5943600"/>
            <a:ext cx="6172200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Ce sont les mois!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39634" y="5181600"/>
            <a:ext cx="6172200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5 octobre.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746" y="4155062"/>
            <a:ext cx="6810776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Quelle est la date?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331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39634" y="5181600"/>
            <a:ext cx="6172200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746" y="4155062"/>
            <a:ext cx="6810776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L’Halloween?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026" name="Picture 2" descr="http://t2.gstatic.com/images?q=tbn:ANd9GcS1KnAEuoyeTQHEuWjhSQ4G7CzV4qR701wf-5-GPiIZPjXB-8dv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46" y="4953000"/>
            <a:ext cx="2108045" cy="171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768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49575" y="5181600"/>
            <a:ext cx="5862258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746" y="4155062"/>
            <a:ext cx="6810776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Le Noël?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63500" y="-8096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215900" y="-6572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://t1.gstatic.com/images?q=tbn:ANd9GcQz6LUw6G48VYzJz6-R8CR7AW8SbklYotproJvOHnOoG6E9TlE2sxiuDTPQq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029200"/>
            <a:ext cx="2485159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097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98949" y="5181600"/>
            <a:ext cx="5412884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746" y="4155062"/>
            <a:ext cx="6810776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La nouvelle année?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63500" y="-8096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215900" y="-6572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http://t0.gstatic.com/images?q=tbn:ANd9GcSnBcigkksgSk0T_ztp9npFrbcWXCCwCeedO23ZyDv9jDWFvTQ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2" t="284" r="16074" b="21160"/>
          <a:stretch/>
        </p:blipFill>
        <p:spPr bwMode="auto">
          <a:xfrm>
            <a:off x="65645" y="4787384"/>
            <a:ext cx="1517091" cy="199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3.gstatic.com/images?q=tbn:ANd9GcQKuLYgdoCI2wEAMELDnz-719rsHEgm4CJP-m4d91gjd5inO5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779" y="4787384"/>
            <a:ext cx="1443038" cy="201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965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98949" y="5181600"/>
            <a:ext cx="5412884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9969" y="3922460"/>
            <a:ext cx="7313054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La fête de l’indépendance américaine 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63500" y="-8096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215900" y="-6572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http://www.webweaver.nu/clipart/img/holidays/4th-july/kid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4416672"/>
            <a:ext cx="2726698" cy="237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172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98949" y="5181600"/>
            <a:ext cx="5412884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0399" y="3922460"/>
            <a:ext cx="5611434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La fête nationale de France 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63500" y="-8096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215900" y="-6572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http://www.joliecarte.com/images/carte/fete_nationale_francaise/tour-eiffel-14-juill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99" y="3845583"/>
            <a:ext cx="2886075" cy="28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36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24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janvier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243" y="1116592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février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533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51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avril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0603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mai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777" y="1138317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8949" y="2037594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juillet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8949" y="2965198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août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5340" y="195590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septembre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5339" y="109356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octobre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5333" y="2040651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novembre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5332" y="2958596"/>
            <a:ext cx="23439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décembre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98949" y="5181600"/>
            <a:ext cx="5412884" cy="52322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C’est le ________________.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0399" y="3922460"/>
            <a:ext cx="5611434" cy="523220"/>
          </a:xfrm>
          <a:prstGeom prst="rect">
            <a:avLst/>
          </a:prstGeom>
          <a:solidFill>
            <a:srgbClr val="00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Votre anniversaire 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63500" y="-8096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hIVFRQWFBcZFxUSFBgXFhcYFRcYGBoYFxcXHCYeGRokGRUXHy8gIycpLCwtFx4xNTAqNSYrLCkBCQoKDgwOGg8PGjQkHyQqMCwsNSotLCwvLCwsLCksLiwtKjQsLCwsLCotLCwsNCosKSwsKiwsKS8sLCwvKiwsLP/AABEIALABHwMBIgACEQEDEQH/xAAcAAABBQEBAQAAAAAAAAAAAAAAAwQFBgcBAgj/xABEEAACAQIEBAMDCgQEBQQDAAABAgMAEQQSITEFE0FRBiJhMnGBBxQjQlJikaHB0ZKx4fAzQ3KCFSRTovFjc7KzCBZE/8QAGwEAAgMBAQEAAAAAAAAAAAAAAAECAwQFBgf/xAA0EQABBAAEAwYEBgIDAAAAAAABAAIDEQQSITFBUWEFEyJxgaEykbHwBhTB0eHxI0JSYnL/2gAMAwEAAhEDEQA/ANxooooQiiiihCKKKKEIooooQiiiihCKKKKEIooooQiiiihCKKKKEIooooQiiiihCKK5eojH+MMFCxWXFwIw3VpVzD3re4oRunXFuMx4dM0h1JsiKM0kjdEjQaux7D3mwuajgmOny5uXg01J5bieY6aIc8XLTe5Iz7WHeqX4h4rwhI5ZsPNGcXbyTrLK0qsxAziS5Zgt83LF8wUrY3tWj8I4tFiYllgkWSNho67G2h03BB3B1FK1ItI3CgOFeHMXg8/JxIxKPIzmLF/RhC5zHlSRKcq3J8mQjtl1u6kw+LNjLjIYCdkihDAf75mu59Qq+6p+Q2BIFzbYdfTWsz8ZcZleeOJAyNJfOylc0caWBy5vrFnW5sbAkgE2pOcGiymxhe4NbuVZ2ws7uEm4iFABy/No1idmNrGRnMimwBAUAA3uRsK7wjjGKSSKHGxKOYZUjmRwTI0V2BdFGVM8QLCx3RtBcAUKKDEx3EeIGRTdFlQyMb2ukkjNmKg3sR5hfUm1qkMNisXzYZnwq5IZTJkScGRwYnjsmZVW4MjGzFb2UXGtVNxEbuK0SYOaPdq1OimHB+ORYlC0T3sbMpBV0b7MiHzI3oR67U/q9ZEUUUUIRRRRQhcvReks9GahSpK3ovSWajNQikrejNSWajNQikrmovSWajNQikrei9JZqM1CKSt6L0lmozUIpK3ovSWajNQikrmozUlmrtJFL3nF7de3Wqz4z43i4o0+Y4dppLhicgaLJsVazh7m9xkDHT1pv4kwSLjoJ3mkw6tC8QnjYKFfOrokmcGMqwMls4IuoAsSKWwPhg4eICHiEyIWJ86wOl3Yt5AY/ILmwVTlGlgKaivXCfF00yEjBOzK2V+TLHZWsCVZcQYpUaxBsyDcHUEGozA8Yxgx+JywS5HEcggxK8v2UEb8mdc0RbyqShaxzggqQ17XwjhKwByHeR5GzSSyEFnNgo9kBVAUABVAAt3JJZcb8RrGyxo6h2JAuRckC5Cg7kAXPahC94fxVEXWOVZcPIxyquIjKBm6KkovE7Hsrk1JYvHJEjSSOqIouzOQFUDcknYVR+N48th5hM5MZifPmOlspN/QjcEag2tVBj8Nca4oE+ctIkYsf+ZPKQED2uSozM3qV+IqLnVsFdFGHnxOofew4p746+VFsQTHCzxYfaykrNN6ud44z0XQn632azw8WYaIFReyqK06T5EIY482I4jkJ+sUREuennfX8RVH8X+BpsCFdZIsRC7ZUkhYamxNilyQbKTpmGm9YnwuebfqvRYbHYeBuSHw9eJ9f008lFLxyQdQb9CN/QW61vHyNxOOH3kjkjZ5pHIkjye0FAKXN2WyjzEDW/QXqM+RfwWYIWxUyWlmsIw6FWjjF9fNqC5N9hoq1ouNxyxLdvgBuavhgbHqBqub2h2i/E+C7aCm/GOJNCFKqDe4ub6H4f3pWa+I8WWx2HZgAWSUZzs2bKeWoA8rDIrXJF1uNelk8U+L0WK7rYA3VAQZJG2CINLsc23rVRSSeaaKWSJI1VJFI5hZ8shRhZQtlcBAD5iNTajEOAYQVmwUbnStc0aA6qS4zFkwjspPNcBY7Gx5kjBUA/3Efn2r3Ni8ZEDI8cMiDVkhZ+YFG5XMoDkDp5b9NdC+j4MnMWRi7FR5FY+VCQQWVBpmIJFzcgE2tc1zj5nGHk+ahedlOXN3t9XQjN0F9LkX2seSK0C60jnEl1rwirMExOGlCS5fJNH5rjfJIAbSR33Q7bjKbES0fygDlMpjHzxCFeAN5QSLiTPb/BI1Btf6tr3qq8D8QYf5oqYa0brGwSCf6N863uDmtnOe+YrfW/XSm+HgjwsZLuLs2aSWQgNJI27HuSdgPQCtDJXxW35KluGZiCHHbj+ytMHibGauBFKAdYgpjLD7Mb5jZu2a4PUjcW7hfE0xEKTRm6OoIuLEdwR0YG4I6EEVnuF43HHHeQTINTmfDTqCLbgtGAasvgKdWwSMro2Z5ZCEdW5ZmleUIxUkBgHAI7g1qwz5DYesWMZEHf4/ZWe9F6SDUZ62LDSQz0Z6b56M9QtX5U4z0Z6b56M9Foypxnoz0gJKC9FpZUvnoz03z0Z6LRlTjPRnpvnoz0WjKnBkoz03z0Z6LRlTjPRnpvno5lFp5U4z1zm2puXoYXHf3ftRaMqT4vgYsRDJBLqki2YBrMBe4YEbEMAQehFUCbAPwjCnly4doncAK8kkUkjvoAbl4yxAuSMgABJAtVh8VcEeUxYiDPzsOW0jtzcklswVW8sliqnKdHAZdCwI94PjbyRK8mF56f8AVwgWVLjQ3ikImjcbFMrFTcXNMKDgNioceI0IIgYzEA5uQbooG5klJEUaje7MKZcAlOMPOwsA5jr9JNKzNFEBsiva7mwDcuMAa3Yqas+J8YwKjDMqyAeWHFE4bN936ZQBcelv50hwTx5Higwgw+KcxkKypEmVTroH5nLYaHUNai1HKBuU5wfhAZlfEzNOVIZY8ojgDDUNywSXIOozswBANgamuI8RMME0uXNy4pHAJsG5alspNja9qYpNjZBZMNHEOjYqUFrf+3BnB+LrSg4HiyCGxiANuseFXIb6EWkdydPWhBIA0TaLiWExyrDiYk5jZWOFxSjOGt7UebSQC5s8ZIt16U18KcDXB4uXD8uJwFaaOZIgkkUcshCYd2Nyw8r5WzbRkEDy3lOD+F8mGGGxbR4uNDaPmQgZYwBlVgxYMV1AbQ2tfXUpzeBYlbmYaSbDShWVXikLKFbXLypc0eXNY2AG2hFSUFLcXxbRx3QXJNr2vbTeqHxTxCqSZW5ssmXMRGucqpJALagC9jYbmxsNKsz4HiL5ScTho8u8aQO6S6WOdmkDIL6gLt3baovDfJvnlaXFYhiWVVaLDZooyFvbM2YyMdTqCuhtaouuvCpMy349uipkGGfFTozRtPiVOZIQQEwobbmN7KHLa7MSSR5Rparxw75PMwDYyZpD/wBKBmihHoWW0knvLAH7Iq08N4XFh4xHDGsaD6qCwudye5PUnU06qtsIvM7Uq9+JdlyM8Len6nioIeBcBa3zKD38pc38Vs351A+IuAwYfIsMMzs97p8+xEUKqOrEOxF9gqLr6AVe6RlwiMQzKCRsSKtLQd1mDiNiqxwrieBkw3JmhhgWPyth8QEyKd7qzjJIpvfON762NwFuAYThRmJwYwbTKCfoDGzqNiRlJKjW2lSmM4Cjm4JUnfLt+Fc4b4fjhcvYM9rZyoDAHcA762F/cKaSlKieJeGYJmz5eXNbSeE8uYf711Yfda6nqDUtRQhVuDHywSrBiiHz6Q4hVyiQgX5cijRJrAkW8r2NspGWpfPSPiDhwxEEkOYK7LdDfVHQho5B/pkCn4Ux4PxPnwRS2sZI1Yj7JIBZfg1x8KiVazVe+ZRzKa8yjmVXa25VITMoAym560jzKa8yjmUWkGUnXMo5lJYbFBWBIvXMRiQzEgWv0otLLrSW5lHMprzKOZStPKnXMo5lNeZRzKdoyp1zKOZTXmUcyi08idcyuht/TemnMo5tFpZE65lAlttTXmUcyi08qkPn17XuCNiNajcZhBzDNA/InNszBC0U1thPFpmNtA6kOO9tK9Z6OZTzKBhBXqLxa66T4SXN9rDWnjPqtiJB7mQfHel//wB1ww9vnRf+7hZ0A97NHlH400aUdba7X613mkbXHuP6U86h+XHAqXwXiXCzG0WJhc9klQt/CDcVI3qnYtY5RaSCOb7skakn+IWqPxGFjhCmHDYuIG+b5rIUKHQg8gPkcHXZWOm2tMPBVbsO5otaFRWaYb5R3R+WrPiWH+ViMLLh8Qb9nSPI59OWg9avfBeJtPEHfDy4c3ty5wgfYa+RmFtetjpsKmqCKTfEcEmLsY8bOisxOQpDIFv0QvGWA9CSB2qUw8RVVUszkAAu+XMxHU5QFufQAelKUUJIooooQiiiihCKKKj+KcRkjyrFh3mZr2ysiRra3tu503+qGPpQhSFFRPDcNMpebFTLcr/hxkiCJRru1i7d5GtoBZV1vX+IeKhiiVhl5OEX/GxebKzqN1w99QDtzf4fthE0pNaXaBK4biom4yMoukeEniEl9HlE0DSKO4Syi/2g4+qa54ZcfNxbbm4i3u+czW/K1V7h/iWJps+CVGEcDw4WJNQWkZAZHA/w4EEQu7WzFny5ja9i4bhRDDHECSERVud2IGrH1JufjUHFaImalc5lHMppzKUbFAqBlAIv5hub96ptdLKl+bRzKacyjm0WjInfNo5lNObRzaLRkT4SLlOpzX0FtLe+vHMppzaObRaMid8yjmU05tOp8BIiByPKbde+16EiAN13m0c2mnNqLxWJvbuRf011AA91IupWNizKekxAC31zXtbp+NMJuMhAWYrlF7m+mnY1RfEvG2ANySEkUIt7C6Kruzd751AHTU1l/iCTWMXYuY0dyT5fpVV1VF6AIyi/U3pMJkJA4J4ljcKxrnal239/wtn4745ePLy0VjIYlijuQzNNcrnOyjLY9faHuqlJ8s2IWUq6RNEGseSXDFQd0dyd+5X8Ko2F41IjRtfNy2DKHJIFha297WphV7I6HiXOnxWZw7rQV7q98e8WPNDLIskgTMiKEkZbu4LlnI1yqq5Qulzc62qM8L+PsRhXsztLEQRy5SXANtGUNsbgfC/WxFXvXKkGAClnfO90neXr96eSmuM+ITMqg+ZiLySOoL58xOWMm/LjUWAC2vqT0A0r5H/FkskU0EzF+UFMbMbsFa4KknUgEC3a5HasbrU/kmEYglIB5hkAYnqALqB2GrUpNGq3CNMkwBK0jHcWCIWc2Uf3YdzVL4z8oksekbFb+ygPTux7e7+te/GMj2jIvkF79sxta/wv+dZ3jn+kbObEnS5+rbS35/nXPzOc+l61uHjigEhAJJrXYfypPjHizE4pck0pZPsAAJ8VA1+N6R4X4lxWGtyMTNGB9VZGyfwG6flUbUvBw5couLm3c/pQ6XJqSpQdnjFW1rRpzVn4b8tnEItJDDOP/Ujyt/FEVH/aas2A/wDyBX/PwTDuYZVb/tdVt+JrMm4Wh7j3H96SbhHZvxFNuM6qEv4c5N+R/dbhg/lv4c/tmeL/AFwk/wD1FqlYPlS4Y22NjH+sOn/zUV87/wDCG+0PzptPEF0DXPW2w/rVzcUDsudN2A6MWSQOtL6cX5QeHH/+/C/GdB/M6V7bx5w8C/8AxDCfDExH8g1fLTPYdT6Depbh+Nw8NnMJxMo1Cz+TDKfWNTnn/wBxQehq5s1rnS9nZNGkk9B+t0F9H8K8TjFSf8vGzYcKScUwKRu3RYQwvINyXHlFrXJOkP4m+VnBYS6q/wA4lH+XAQwB+/J7C+65PpWG8d8aYzGDLPiGMe3KT6OIAbDIlgf916reMxeSwA1t8AKO9s00JDs/u2553UOi1vg3jebi2NyYlVGHEbuuHS/LzKyZTITrKRfZvLfXLer4bHSw19BrWJ/JPxhfnpVyAzxMqW2JurW99lP4VsfNqJLv9la1sR1i2UjPw8wgeVVB6KABf1A60jzaQlxrNbMxNtrmk+bSJQ1hrVM+bRzaac2jm1Xa25E75tP+D4MTPlZsoAv6n3VFtjiUCaWBv7Iv+O9IiWmComMkEDRSGKsrsoNwCRfvSXNppzak+H8ML3uL2UnKrqGU9CwOw9+tA12ScAwW5N+bRzaWxWBEJCyZ2c/VQFV+DsPN8B8a6JFF1EKs43HnbJb7XmsT+AHrQlYIsJDm06k4vIyCMt5R093rUW0uv7bUBydqWZTMYO4Trm1F8Q8pGumth26292tOebTPihuoPY6nsDpUXHRWxNpyrPibCkozq1hdSykaEjyhh2Njb1FZvxxGBS7ZlClUB3VQb5b7kDNpfYaVtvFPDyyQOqMcxU5bkEE7j8SKzfjXh6NsLDNnI+lVZWOojVzlJt902/GiK2v808bkmwhNat26c/ZUWith4n8jeHaH/lpZBJlupdlZHPS9lFr9x32NY+RXQXk1yirJ4F4dBiJ3gn0aWJlhe9gkuhU267Efl1qDx+AeGRo5FKujEMD0I/TqD1FCEgK+g/k58PDD4QRAHmsvMlfYIXW4BP3VAFh1Br5+iQk6Ak9hW+LiYsfhoIMOZwkbIcQzAxJcZXaN0IvM7bWN1ANySbA1u1IC1QnI0vroFwImOlVoBPHDDJriGdkacgEERJsBfeTQ9B6W7w34VQl3Ba5sHkdmkke2wLuSco7ba7UnDDcqqgC5AA2HYe4VcsBghEgUe8nue9SDQNlS+V8nxG1SPEHyM4TE3ZGaCX7cSrlb/XHopPqMp7k1UeL/ACP4uCMtHisKyIpJacPDZVG5N2UfEgVtprEPld8ctiBLhITaCN8sjdZXRtV9I1ce9mXsNapWx1bwuh2fNjMxZhnEaWegCy/AzyYiRlaXKF3EembW2jDp6361PQwhBlUWH99TvVGwWLMbhx06dx1FXiCcOoZdQRXPxjCwivhXsfw5imYhrs5uQbkmyR0vYcKHRE8OYWuR7qZHhH3vy/rUjRWNsjm7L0cuEimNvFn1UcOEfe/L+tel4SOrH4WFP6Kl3r+aqHZ+HH+vuf3SEeCRdl/HWqt4jB57X7Lb3WH63q0YvF5LaXJ+FQnFDzrEoFKj2s19NzpatOFLg/Mdlwu3o4pMP3EejgQaA3051XHim/g5WOPwuXfnxnTsGBb/ALQa+gebVF8FeCUwuWZyWmKCwIsI8w1A7tra/v0q5SBltmBFxcXFrj0rdI8E6LyuFgMbPFuU45tHNppzaObVdrXkTTm0c2mnNo5tVWtmRO+bRzakcB4ZeXDtOHUAZvKdzl316VB82pEEbqtha8kNO26nvDcw+cIGF811BGpUsNGHuNOuLMoHKimiEK7+Yl3bqzgC5N+m2lQfB+J8meOQi4VtR6HQ29bGpngvh7nYi+ZXgBzFlYai9wpX2lJ6gjoam02KCzTNDHmRxoAe+vupbhKyxQX5hGfVM/sxRrqZCDexI2HqPWq5j+LF/KCclybWAzH7TBQBf06fiTO+NuNIv0K6mwzgaAaeUE9hfNlHW1+xpXNpyOrwhRwkReO9cNSnfMqW4P4hECSKUDZxv20tr3FV7m0c2qg4jULY+FrxlcnfNrjMCCDsaa82jm0rU8i9xYNsj5cQUAHlQ5vNc6gEaDSoHG+FCwfJLlDgh01yG/u/apvm0c2lopguF9egVEbgeOhQwx41lj2ycxwtj0Fht7rVEyeEeWCHa5I0ZfZH6k1pGNizjTcbftUU8QdSp/qDUnzPrdRw3Z2FL8xb6arK5Y2ie2qspuCDqCNQQfzvV0xnGY+JwJzoiuKiIDTpYLJHY6N1zelrDUje1NON8HLg6fSLt94dv2o8ORgQ+pZr+/b+QFTfiv8AFmG+yow3YQGPEcmsdFw6gcPmdenmnQwCqhWMBbjcb/E71cvktfKuIisTlZHL62u65cmvUBAf93SqvSXhXxPJgZCXBMTm8qHe/V0+8LnTYjTsRRg3nMS4rq/iPDN7hrY2bctgByG1m/ZbQDarNwHiDSBg+uW3m73vv66VV1YEAg3BFwe4OxqzeGSOW1t82v4C3611l89XPF3HfmeDmntdlWyA7GRyEQH0zsL+l6+ccTF9GRe5tck7k7kn1JufjX0f4u4B89wcsF8rMoKN2kQh0J9Myi/pevncXIswsdQyncEaMp9QQR8K52OLhlPBez/C7YniZp+Ij2/vf0VBxKZWI9ak+A8W5bZWPkb/ALT393ekuM4XK1/Wx+G1Rta6bLHRXnu8l7PxZczQg+3JaFehWB1Bv7qrPBeOZRy5D5dg3b0Pp/Kn2HxJjbuL6j9RXJfhnNJHy6r6Fh+2oZ2Ne3Y6Hm0/t1/pTNFeUcEXGopnxrGmKIlfaOgPa/X8AaztYXODQutPOyGJ0ztgLS87xk5XK37EgH96c8L4askyRhfLfPJ/oU3sf9TWHuv2rO2e+p3rUfk/W2Fzm+ZmIzHqqaKB6DzfnXSOG7qja8W3tz87mj7sAkb7muPD0Vx5tPuI8decIHt5BYWH8/wqG5tHNozKoxAkEjZOxJRzaQfF3VVsoy31A1NzfzHrSfNotMMTTmU8weAaTa4HcKzn+FAT+Vqf8C4bEkBxeJGaMNZI/wDqMNAPde/8NJz+K8U6FoiIIVIAWIBFBN7AHdm0O3YmwpAAalN0jnEtjG2hJ0F8hvZS2G4azfRR4pbn/JfmQlvQZ1ykmofFQtG5R1KspsQdxT7B8akxB5M7cwMGyO3txuASpVt7XABG1jS/iiczthiqs0pwsZkyqSbm+9vjTNFthRYXskyv4/e+n00Tfg/CTPnJdY44wMzsCbZjZQANSSelX6KJOGYNiSGa5N7Wzu2ii3QWA+ANQHgDgsod2kyiLS65lYmRCGW4UnKV317imvjbjkM8igTkxx3GSNDcvcgnM1ltYAA3PXQ1a2mMzcVhnvET90DbRqa+n3p8klwvgTYgPicS5jh1ZnPtPrrlHv0v8ADUhN81xUGKljhMTQqCHvbNobXUHKL5dvWjEzHE8KjWIi6vZ1aQAqFZrXLW0Hl36bbVDYri8MWG+bRlnJIaV0ICOw2UG1ygsNt7aHrS0aPRWAPldeth1ADgAdb8+voo+BQBnkvlvZVBsXI39yjqfgNdrLxbw7HDhFmlvHKVsI49izG6g58xuF3sehqE8JOsmNi5pGUXIGwuikqAPeNutaHi8mKd4nEZWJla+cMbWBuQNEubixOtibW3I2hzSljJnRStHAamuW1KmQcLjhwZxGIW7yaQxkkDUaOQCCe/ut3pxwvwwqQ/OMYWC6ZIgDncn2QQLG56KLHuRSPiniqnEl5srrGLQwK4N/vylbhVJ1tfMRYaDWrFj5ZscsJwk6LGULSMLZ1fSw08ynVhpbrTDW2en3ag+SUNaSaDtSeAHIb/ADrUqA8U8PiiWJIx9OxuUAUFVK6KwXS9+p131tSHFfDq4fCpJI55zkZUFgoG56XNhbXTcV78PJEmP+bySLnXMZWdwDIykWjUE3y3sT1bL20LjiTrNimnxh5eGiz5UkOVmSIEscp1INiTYXN7DYkLLetb6KQlLCG5tAMxPPkB97JjDwdEwhnnzZpPLBGpsWJ+sdDp193vFd4T4diMkSzhjJKdAFvGACQQxDA5iQV0va34SGAR+I4lZZ1eCFY7xxFsklhb2djuQSw0FgL068M8mOdxzvNdzBhTIWCXvuQSnMI6XuLnc0BgsckHEPDHEE5qvThew9Nz9VD8U4Bw2LFMryHyJmKOSVvfWPMrBi5GoGw63vasx4m6JPI0KFYXckITdk7H72lr2vt1qw8S8QLh2d5o2lkzEXUq0Qck3LPch7G/lFwTudLESYMAehAOvrrVEjdNqC62DxJaazlzgBudPMDY39lVlcfGf8xfiwB/A60njZUeNlDpcjTzD96tCuufUDTe437D17/Ck8bi4/KCoU38rkAZfvfAX99UCNoNhdR+OlkaWOaKIrip75O/ETYmF0ksXhKrmUAAowOXQbEZSvuAq6YLGNEwZfiOhHY1QMPx/Cri84kWMIjc1rMvMBFkRUAvJY3e4BtYAHzGpOTx3CoVykghZsolbIBe9r5C3MsLa+W43tXYY8EC187nw7hI4MFgcrNLWsLilkQMux/I9jWJ/KZ4bbC4x5Qv0GJbOrDZZW1kQ9iSC475m+zWjcL4uYbi2ZTra/XuKlzLBjI3hkQMrL5o5ACCO/wNjfcGxpSxCRuUqfZ+NfgpxMzXgRzHJfMPGMHfXodD6Hoaqk8JUkGtx8YfJjNhcz4cNiMP1AGaaMdmA1kX7w83cH2qy3ifDgRcG69GGtj2NZIXOhOR69D2jFD2kz8zhjrxHEefTrtaiuC8Glxc8cEC5pJGyqP5knoAAST0ANWniPyccTwd82FaWNSQWw5Ey6b+xdl/3AVP/J3jYsFgcTLhV53FnBRIsvmjj+3ED/i7ZiEudFBAAJqa8C8AR8Nz2nkhfDyTvjp4pHVpxJEZEeOdTq0ZygodL5swJIvuIDgvKtc+F9jQhZhh+JEXCtla+qsOvYg04xmLEsZR0IPQrYi466kVfGxRxGPw2Ax8MGOaZUzvYR4vCk5i0ck0Ng7RquYgjXrbrTuG+HEbFTMhb5ok0gizNcyKrkLcjcWtc9fxrLJC1vjXfwnak8w7giwRR5V5G69KTLg/geSUK7sEQ/FiPQWt8TWhYWFY0VEFlUAAegpIPRzKofKX7roQYKOD4BqnXMo5lJPigVVcqggm7C+Zr99badKS5lV2tIanXMo5lNuZXOZRaMqs/EozJwfDOhuIpGEgHQszAE/iP4qjMPj4psIuHdxFJHIzRuwPLYPurlQSp7GxGlMeAeIzh86OvMglGWWIm1x9pT0Yd/6EKTYHBsbxYtkB+pPCcy/70OU1PNeo5UqBFkJa66zFwIF78DvzPSlKSQYfBKpaVMROb+SI3jQMpBu49rQ6bWvexrnC8LiuJSZQxWEEZsoyxRjoqoNCbbDfuaYwQ4GLWSV5z2RSi/u38QpXifjhinKwy8iIAjQ+Yg77aLf0ux1uxp2OO3IKOSQ/ALd/ycKA8h/HmrjPMrD/AIbw9lXKh5kpP8SgjdyTqRtt7s1xMZjdkNrqxBttcG2lNYsSVN1Yqe6mx/KvJkqD5My0YfCmC9bB+ZPEkpxno5lN89P+BZWxEIdso50VybZbZtc1/h6am9QGpWl3haSn2H4TlQST+RDsGBu3oF0LH0FtwSy6XsnGeJDA4RIYl5c84DyWIzImuUEjQMRpoBbze81nxL4xLYoGXCfTC10zPey+yPOcsanuFvuRa96q2J47icVO8jNGSW8zWJUH7K9wBpp2rSG5QaXGdJ3j2iQE9BqL5cjW59NApYy360thONywNaGRkLjUqbeUf+QPjUG2KlQ+YIQdAy3Audr32v3rzzjJaSPR1urI+nvBI2NxvVIaRqt75WuGSteRHDj5/dKWexvmAN73uL3vve+9VvE8QY5oXYsBKqjMSTlzbEnoANPeO1SCTOgd5CATayg3CgD+yfdUHLFYxMb5nctrvbMLfqfjV8I1N/ZXN7Qf4Wloo63/AOSQPfQ0rticY0jFnYu3dyWOnqaayPmOXp9a3X7o/X+tJTTEDTc6D9/cN67HoLD+/U1lviu0WA+Ebfen3+qcaWtYW7W009K9cym+f9/wpL54tgcwsdAb6E+lGpUjlG6fB/5E/AamoniXEsq33JNlXv8A3+1LYuewt/dhUEJSSZiPKpsl+p/vX/xU2NvU7BZ8RKWUxnxO26DifT60pOTiTlcjtYAXbXQW1sfQVFxKcQCb+UXyA7C+4t0vYX/pUdxjHeQAXBbf3D+v8qc4vguL4fFDM62jmHsk3sbXCsu6tlsf/FWNgcWlw3WaftSCKZsDxbBuRvZ2+X3srh4X+UQ4dTFihLKAVyMLMyrqCrFiC1rC3XU9hWncJ4qrqk0LBlYXVhsRtYg69wRWBYfi0Mp84KMe58v4/vUtGZkjMcWJkWJg10DnKQ++3e/SrRicmkgpYZOxRiR3mCcHC+dV6bjyX0fhvEaNo4Kn8R+I1ppxfwLgMac8uHRmbeSMlHb3vGQW+N6wjgvijGQTKGlaZLeZJZCVy7XDkEoex2PW9adwHx0hYKrNE7bRzCwY/cYEo5/0sTWhsjX7LjT4OfCu8QquITHxL8g0TLmwMrRuDcJOxZPTK4GdD6+b3VUuJcE4lhQy4zDzyxlbtisIeZJlSzXmt5MQgy3tMobTRwK2SDxM1/OoI+7cH8CdaloMfFKLBgbjVTvb3HerMoGyzGVzhTtfPf5rA14lGzzzxSNLicUCJsVy2hWONgA0OHRiWDsAA0l7KNF715jsoAUAACwA2AHQUpxjh64bE4jDpfJFKVQNuEKq6D1AD2B6gCmueuZM9xdR4L2XZ2GjjhDmf7C05Y26jYHQ33APTrrt02rnMowmBllDGONnCC7FRfKO5pvnqlbwAdE45lHMpvnoz0WpZU55xta5t2vpp6fE/jXOZUnxSXB/NYeTm+cf5t72219N9rVCZ6Z0VcZzi6rzSGavUTDMM18txfLva+tr9bU3zUZqgteVOZ2XM2S+W5y5rZrX0vbS9q8ZqTKHKGscpJANtCRuL99RXnNQkAls1GapVPCGJOFOKygRAX1YZit7XA7VCZqZBG6gx7H3lN1ofNLZq4XpLNRmqKspJ4XEtHh5ctrzR3c2BJ+sLEi4tpt2pCAlcMOX7WW+nc7/AN+lKqcoynbYHpbsfhTVAY9M949xlKkrfuNT+vpWkOzD1v8Ahcd8YiIP/UtNbgmtf58k6V7xAF8xYbm3Xf8AD9K7hFymRybBmv8ACkUmjGq+YnqBcn49KGieQgE5Rf8Av4+vT86jzGwVoA0cPE4DSjfAiyfX73SU8pmfIPZHteg7e8/t2r3xSO7w/wCq35r+1WzxL4IPDkh+kVhICbKLEEAX9413qq4tczxjsWJ9Ba361PNlfW1X9Fn7kS4cyXmLi3bo4aDy1TmXGKoLsdNh3Pu9/wC1M5eIy5c6qoT72rEd6R4uozR39m9j7tP0vT7GYlZYViSIXEmZ5sx1SwAjA231v7qGNaACePNE8srnvjBrLQAbuSRd+Q6KV4J4tXBnmtEsgeMqY36hxqP09xqvzY4syjkqgZsyRqBlQX6A67X1vSGPhvKmbRSALjYWvpc/Cnr2UMV3scz7mwHQ9TUwQ1oG9qhzJJZnuJy5aB5kb7dfQDc7JDHzGRxGvU6n0H6b14xozMkSeyNv3P5n415wEmVS1rs+gsdhTZsdkZ2tc5SBrt/dqiQR4W8PqronhwM0h1d7N3A8zupfwPwFcZj2kcD5vhrE5vZOW+QH0JDOfce9QvjrxUcdiWYE8pLrEv3b6sR3Yi5+A6UpwvxoYMBNhEis0xOabPrZrAjLl+yCN/rGqxXRAoUvISPMjy88Ta7epTgeNZXy80Iup8+q+63T8RUVXb0ntDhRVmHnfBIJGHUciR9FecJxCJNechdvaN9/QdgOn9aciTMreYMh9nKbhb66Adb/ABHSlPk7l4WIT87EXzjMb/OBdcv1clwV9/W9IeLuI4FMRCcBl1JEwiuIiCQFsDpmGuq6bVkdhqFtOq7sPbOdwZKzQ/rz59U/4VxaeGX5wxWWYoVfmE+bNlOjD2bFBYAWtcdb1LcL8fSRuz4jM8bZbctQpiIuPIl7spJAuWLXAOo0EBmozVnbiXhdaXsjDvBFUaq/L2T7iXFXxM8k8gAeVgSoNwoVQirfqQqi56m9N81I5qM1UucXGyuhFC2JgY3YKZ4R4mmwyyLEwAkFmuAe4uOx1NRmekmluANNOwF9STqeu/8AKuZqRcTom2NoJcBqd+qWzUZqMNismbyq2ZSvnF7ZvrL2YdDSOahSrVLZqM1I5qM1JOlyin3GuCS4WZopVIIJsbeVh0ZT1BpjQRWhQ1weA5psFcrtFFCkpBvEOIMAw5lbkj6l9O9u9r9Kj6KKCSd1FrGt+EUiiiihSQGOuu+/rrfX4gfhXkoOw/CvVFCVIooooTSk2IZ7ZmZrCwzEmw7C/SvD2uSoIHQE3NvfYX/AVyihKgvLIDuAfeK6BXaKEUN17hiDMqswUFgCx2UE2ufQb144nGEd0VxIoYqHA8rAG1wD0NFJyx3phIhMZCEUkDYVAcRnIFurXvVnkw+YFbWv1vUXjeClstlJsRfzAAjqNri9aYXtDvEuR2hBK6IiIcOHv7KsgUEVZzgDkaOGFole3MeWRXcqCCEXKqgLmAJ0uSq6i1qaHgyhznSbJbTlhc19PtaWt2vW/vWXVryv5HEBheWH5a/JQdq5U/PhC+S0PJiQWUHzOb6lnawzMT6AaAAVHYXDRq/05kCDpGoJex9kEkBbj62tuxph7SaBVT8NLGwPc0gFMqUwz2dTa9iDbvY3qRxmHeYvKUCXIyxgW8o8oVR2CgD1t3pThYWFc48+IYMscag/R3upkk9bE5VHXzG1gC8wNpGKSMtJG+oVmw2IDqGXYi9K014ZhTHEqHcDX3k3/WnVcV1Aml9FiLixpfvQvzS2Cw3MkRMypmYDM5sq36segpOWPKxFwbEi41BsbXB7V5opKdG11SNdL6aHXTUa6b6XGveuUUUJrqAE6mw72J/Ia15rtFCEDfXbrbf4V1wLmxJF9CRYkeoBNvdc1ypbw34YmxsmSJdACWcg5F00ue5OlqYBJoKD3tjaXuNAL//Z"/>
          <p:cNvSpPr>
            <a:spLocks noChangeAspect="1" noChangeArrowheads="1"/>
          </p:cNvSpPr>
          <p:nvPr/>
        </p:nvSpPr>
        <p:spPr bwMode="auto">
          <a:xfrm>
            <a:off x="215900" y="-65722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QSEBUUEhQWFRUUFxcYGBcXGBgYGhwVGBYYFBgYFxUXHCYeFxklGhcYIC8gIycpLCwsGB8xNTAqNSYrLCkBCQoKDgwOGg8PGiwkHyUsLCwsKiosLCwvLCwsLCwsLCwsLCwsLCwsLCwsLCwsKSwsLCwsLCwsLCwsLCwsLCksLP/AABEIAOEA4QMBIgACEQEDEQH/xAAcAAABBQEBAQAAAAAAAAAAAAAGAAMEBQcCAQj/xABEEAACAQIEBAQDBAgFAwIHAAABAhEAAwQSITEFBkFREyJhcTKBkQdCobEUI1JywdHh8BUWM2LxVIKSNLIkQ3ODk6LC/8QAGgEAAgMBAQAAAAAAAAAAAAAAAwQAAQIFBv/EADURAAICAQMCBAQDBgcAAAAAAAABAhEDEiExBEETIlFhMnGBoRSR8AUzQlKx0RUjNGLB4fH/2gAMAwEAAhEDEQA/AHLlRbhqY61GvLXfOWMC5VjgMYVO9Vb11auRQZqxjGzQuA8ThoJ0NEwNZtwzEbUf8OxOe2DXLyxpjydqyVNKvBXs0Igq8pxVkVw4iqshGxlgOjKdmEVivHuGmzeZT0Yittc0G8+csF0/SF6QHH4Bv4UPI6VnS6DN4c9L4Zll4GmWBFGnIWCB4hbDiRDkT3yn+tSvta4Olu7auoAPEDBo6lYIP0P4VlZLe3B2/wASlmWKuVdgEH0rkXa5ryijZ2TXhavKPeQOULWKw1y5cXMwuZdyNMoP8aHOehXV/IFmyxwx1S4AGaWar7nTl8YTEm2s5CoZZ10MgifcUP1qMlJWjcJqcVJdz3NSzV5XgrRs7mvJrylVFHs0pryvQKhDpTRRyrgTm8Ttt71R8NwBuOAB1rQsJgcihR0/OgZZ1sJ9TkUVpQ9+mXP2j9aVe+FXlL62cykVdwUxfEipd0VCd69eeSIT03NOXTrTVYkEgW3DbutHnLl+QV+dZzhTRbyniv1oHcGudnY9jfYNK6K0slRuN4rJa0MEmKRyZFCLk+wRK3SJdu8Np2qq4lxMhoU1TNxEohM6syqPdmC/xr25ck1xs3XykqjsNwwJO2STi2O5NJrgZSragiCJqJNck0l48u7D6CgGH/RcZbuD4ATr6EFT+dVPO/HBiUs5STl8SfQyF/gaLMTYDjK2x/vSg3jWEWfIsbz2n26Hv70502S5JvsdDC1Kak+UCk0iakYjD1GIrtppnTTs6mtQ+x7iQFvEWz0KuPYgqfyFZbNXHLHHjhbjMBmzoUj1kEH++9YyalG48i/V4vFxOIRfaxjFfEWo3Fsz830/KgWpXEuINefM+8R+f1qLUxJxglLk3gx+HjUPQUVYcJ5fvYknwlkDcnQfWq8Vrn2Q2VOFuE7i6fxRamRyqo8g+qzvDjc0ZPisK1t2RxDISCPUU3RR9o2ECcRugdQrfVRP5ULxVwblFNhsc9cFL1Qqfw9kkgDeubVkkwKOeWOXAgFy4PN0Xt6mpOelGMuVY42x7gHBPCQFh5j+FXEU9cNMlqSk7OPKbm7Yq9rjNSrJRT3LmlQLxp+7cqJcavYnlBpq4A1rpjXluhzewSJKtUQ8rN/8Tb9/4Gh1DV/yncAxKE9JP4Vy+olpi2xvFuzQuJNFsntQ3jsf4oSDIifrtV1xnEBrWUHVgfy1oatYZbcW1nRdAd4ED5xI1rznXZLnUX2R0enjtbKzmXElLIIIHmG/ceZSNDJBXbrPpVlg7pa2jHdlUn3IBP41S86mMOJP/wAxdJidGkGKl8u48XLQXrbS2D6g21M/WRQ5476WE0u7v8zoOP8AlqXuWleGuiKrcHxMPfvW5+DLHtHm/GklBtNrsCJpFUdrDhlcEfe/gD/GrxzpVJw6+plJ13j020+lEheh0Gg6TYP8S4QV1Goqhv4eK0G+lD2Jwqu7qNCsfiK6XTdTKt+w7DP2YLMtSOH7sdJCys9wRoOkxP49YqdieFMOk+1NWLXhqXMidtYBIIie4kx9dZrq4sim1Q1qTRX3rhZiTuda4Ap10M9K6GGOWekx89622rNWkNRWgfZdxvwhftkxmyOP/YfzWgMWqvOV+DvdviDlCwxJnVQyyBH96Utnfke9e4v1MYyxtS4DTmHlX9KvXLpPmKqF9wI1oCucAcX2tRJQwSK3jB4Ub0EY62PGuEDdj+cUpi8TGrk7s5fTdXLePoin4Ly+lqGPmb8BV6rU2i11lrdtsqcnN2zxmrkCu/DNLJUM2cxXtLLSqUUCt25TDtXjXKaZ69e2eWSPS1d2jUfNT1s0Cb2CRRIBqVheJ+AwbqQwE7ZokA+9RbCliAOtNpft3bbq581pmIAMFgJOh7wIrkdUvE8nqdLpMbcrDfAcX/SMrCQPDzQehYrp9Ku+C4IOxYjbT660CciYoubkSFyDTsc427Cjnl7HE+IoHw3Mp+Sqf4muCsMcfU6Z7pD/AFEHC4oFPtKKCLQjNmDwQYy5Wkz0/wCKC+G8aexeDJ2AKnYgCINFv2iYe6b73GUC15FVpB80HZQcwMyflTfDeShicOlyIc+YMG0YTBUrHlbSJkxXUUIrFp7NsY1V08fmO4zmm2U0bKYlgfiB/Yjv69vegzDcYdbzXVMMST6T2Pp0o64zyRgbYV77XQx0OW4CAO+qkkTAp5OF4KxZ8Szh1uFiApuHMT0MB5A+lDjjx4o6a5/W4n4nLKuzzOuIyC2QJXM4nUHUZB8xM9o71QcWdv0hShacoMrJO5M+9aNjOEXntRbtW1JHZBGn3DlHtNTeVeXFsr5n8RwdfKoC/wC1TlzEe5oOLEovyr8+4bx4xx78mfYPjou29TlZQc8iNtoHc/hVBYx8XyzGAx1NbJxLC4e27ucOr5hlfLaVmKkazpJEVVpyhgXQRYXzeYZs4aD0ILSB6UaMYY1QPxm1dAfhoufCwYa/CZ230+6Pf8ap+JOHY5VBywqr7zJ9denrRdjOUjaeLD5AwyAQCuXfKRoWaesz70HYrhD2mZb6MuYtkJBGYjQZZ6EkTROmjGM9h/psrlOOpki3w+8zi14YJMQSBlgjeSNT6b1YYrla6kKVCgqcp01ffXtMRV5yDwLEWsVlxCkgBmDEkgbCAToDV19pl028OrqNQ6xA7T2ock07jxa+4CfWSlJR+pk1pbrXMiqS8xlA1BG9G3LmA8HPnM3MoLdQoLaL76VV8O4+xFy6i+EX8rnQkwAPLpIO8me1WHKt43BeY/eZVnsACff71D6v920X1HUuePY0LD8SCIddcub5f80MW7ZYz3pqxmzXXZwV8q7/AAqNTI6SxP0FMcL4yLt+4o+FAse8mT+VDgpVT7AIx020X+C4XmOtWI4OgEmq2xjo2NPPxIkb01FwSBSU2xq8gB0qKUFdXcRUdr1Ye4RJj2UUqi+LXtVRqmZMLzftH6mu1xb/ALR/v3ox/wAgonx3Wb90BfxM0/a5asL9wN+8S34bUzHqU1cWxnN1/SRdNX9P7gUuOfuD8hU3DXrrA+UwFY5spGwka7bxWh4fg6eE2S2qwjyQoECDuYoNfmdms+Dd+JRlzd+xYd4jWqj1M8my445F3lw5F5cSR7wjiqDM7kDTyjXcjWTtpVFhsT+snuT+II/jUa1eytt/xRry3ypaxNm7iGVlAB8ODBLKpYk91kAfWiXvbMRcYNND32eWiLdwnrkj2Mmfwq9x2OvfpNvwEH6qEuEGJVwTlbWDqAddQffUf5HxKolzOwiEMnQAA3FAzfe0G/8AKr61xEXA2Ug5XIBWDMgMNQOx3rmdSpxz5MlbbIJ101HK79S7fhaYmyGupn65GIMN2BBA+dT+H4S0lpUtjKqiANyp6g67z+NQuN8WNmyq2whuOnlDMqKIAliSRprsN4oa5Px17OyXXDLOVckHUdSynYCNTvNH8sY8/r2FvPKPt2DDGYEXrbKQJggMV1BO59KhcP4fcsZQ123kUEBQksSToS5IgxpA7n5WF8XgB4WU665820dCNqgPgC103LjRAygK2bTckSoyN667VtPSvcHu9r2I/FVW+DmvXQFBlUu+Gpy6mVUSdxJntVjy/wAUXwQIVY8oCnMBA2zSZ3pnD4DDI4cIAyrkn0mdZ+9ruajnHWr2JS2jLkVbjMFOUNdBQKCRGaAWMCZ0naseZu4y3L2a0tFtiLKXmzAwyEwQToYynMoIzaHY1GugW7R8V1RvhzCEBJOkZyeldYLChXZoXMdCyz5vcEaH5mnuJKSmloXWmMrERHcyCKLp1KnV+pjhnPD+Hxb/AFtzx5IYFlTSNsuQfjVXxKw7uyW0wrjL8FxfMPWYOm30q0wRy2v9Pw8sjJAAAB6AbjtVBY40MYLtuyfAuo3mLDNO4kZfYakGJq+HX6/5Lbbt/wBB3g/Fbtlyl9bYAEAoNS0+hKn5fwoixF5XVS2x+Y+dCOJ5dLWfDN4FbSsBb1C5ymhjYmTIJ2PrrV3wXC3Ahe5euXmygFSAFDDXygdTtJ3oUXvpv6bEpNamU/Hfs9S4WuYe4bTsPhJzW29CN1+VQuGcFbB2WS4ys2YvKzEFVA3A10oswmOW9bDoRuQQ3lYEaFWE6MKouZ7hVWYiARAPsNdaD1V1oruExtzkk3e4AcTx2UZp1JaPSo3AOLmz4jkasNJ7+1PcRwaEKxN0MIkG3+rg6yLmbWJ7VBxWEJfLb8w7z+ZpqCSjQ5leqbDnl3EFsMhO5n5ySas/FoQ4FiS2JsWAQQgcCNs7KR9J0miV2IJB0jcHvQ5qmYjuPPdplrlNm5TbPWUESHfEpUxnpVZdF66zuAairjPNlCDeBrHWK5wt52aDt10qT/h6k7GT61z2oYpacu/yOVDxMi1Y3X6+RI5jxng2HtL8UAMff+Z09AKyO5ZVluXWbLEBVGpLk7Hso7+1aZzIxYOLyMjWihBU5ldNdGPQyBpWU4y9kutkPlOvuDrXZUNK0rYPil3Zc8L4JdxduLAgg+dicqBffv1gVq3LvBzZwwts2cwdcuUSREKO1ZzyfzcLBCXT+qJ2jY7yANxPStIw/Hlu2Gu2ZYLPxDIZXuHiPnWdUuHwTKvNYDfZ3eRGKvlPiKoAKgjMrHUmInU6nWi/jNhVCEBRJOwCiZHQaE69aEOXuXcSLi3QyACSVZg5GpjyIfKNdNe9FXEuILdlVPwGDEaSNdOmo3oPXU02nf8A6E/aDU5SlFpr2G+KYWziVVSym4iARMHbb0qx5cwC2lKraFszPxBiTtJMVR8QwVnLK4Zr95tWh2TbtEzp0Aq35cwrmbt1HtHRUVm2tgDSO0zE6wJ61cb0R325r9NgW/LwU/NfB8Qzl/FvOxJ8JLYIW32mCADGmY6nWrfhLYtnXxbNtbRgMS5FwEbtAENJ6ae9WF/mKwpK+IuYfEJ296pRxzGsQRhUuJMg2r246HzCr2vmy99HH1LjjHLy3icrG3m0bIB5gBABPXp9BWXXrrNxTw7DEDxALYOgBAEEiIGonboK0/G8UxItJ4eEm44Mh7i5Lcftsurd4Ws4tuTx7M8CL+vaQvc+tNY0vM/Yc6Bvz32iy0sW+IWcSmY5nfMoLNKFQM0EKBlA3G2tX3DOZCQWu3LMgkEI0ajYQWJJnrEdqu8RYt3rZUklW3ysVn0JGsVXnl/Bp5mS2gA2YrE9zn1mNN6U0qVO/wAgEsqmncd/ZE/AcYS7bDIVaQM2UggNAJBjtNcW8HYa4zqq+IPKxXfWGho6xB11iK9wvBbFpMtu2AhJaNSDmEGdYIipSOFACKF6AAAR9Kv5iy9ioxmHdCxbw1RiAuUNmIH7c6emlSOG2bqspzfqoBCgCdtjuW166RTfGkllEmB/c1MweJzIOkCB8qShTzyfoGfwI7xVq0qs5AUasxA121Jjc0Ic3Y1HtoLTB1YSCDI1O3voNKv8e1tXXxQoZjoQcpYgdY0bToaG7nhXsXbRAFtm4CY001JOneKZy6XVLd/QJ0qanqfCJd93OGV8OVbwly5LgOkDK2zANr7aGgjiWNXwiVADFjmiBqd4A2FaqcLZso8wEiWkkkx7/wAKzvmC5Yv3C9pEVU0LdWMTLDbb51vHGluiKdt0DHD8S9o+MNDMKfXuPbv7VofMth7+CXHYdirBZuqNmUHKWA6MCJ9R7Vm2Mxhdx2G3tWw8jYtXw+UQVVVUr0MgkyPUGPWDR37mfE0SUl2+5lg5jvj78+4FOLzVd6hT8v61xzRwoYbF3bSkFVaVjorDMoPqAY+VVNa0RfY70YQmlJLkvP8ANdz9hfxpVR0qmhehfhR9DaLVgA+UVZ8GsqzZgwbL0GuveeselVmcAEkgAAySQBHWfSrDlpw+a4JgwFJESupzAdj0muV0uJTnqkm369v+zy7yNR0x4Krm1WxGFe5hwPERsrf7lU9G+9BAP1rI8bCXGRxIk5TsRr0Pb0rT+I4oWL+Kt4cFlyG5dVdEQ6GQNg50kDoddqy/jeLD5SDqBBHsd66yXawm8eS55ZNkXB4iZ7ZIzAnaOoKwdN49K1/AXLSjwrQVQFzaaiNOp33rBLeGuJh1unQM/k9QoIJ9pMfI0UcD+0C4gC+Q6QQwjTbRxqPnQpRado3JqZq2Cw6rJRFWdyFAn6b1G49a8iydZ2jp1P5fWh3DfaEsizassXhYLOupI80zA023+lEPG77myoW21wsVJy6x9OgoM4asbj3FsqdMf4NfQoqahwD0aIn9ojLMHaad4pcC2yToADJ/jUXhhdU86kCdAd9d9OlTsRdAAzDTb3qou8SXGyLh2ZmmC4dZN7OWOTzAqxKhjII1A8w7jf1iinhGEvXCC4ZLYMgA5NtAoRDAXrJ3qRd4YqXA9tS0E6HWQZ0k7CTOnYVe4bQbADsKuK1KpL7/AK+41OdJaWODbWsX4kSeKYgwWy3LpgazG+h30E/KtT4pjwXFsOA8fDImPaZrO+XQLnHG0+/e+oVgTr3P50xjlq1xS7DPRJxjOX+0IeX+I3WAFy03huMuXI06galp23GlWXDOFYK48LhyrDcXLZ+stIP9ancS4muGgsHIJiVBIHqewqVg+KI4zBvKBHt3mlsemPlYk8kl8Lf58nXEMQbdslQCVGi7A6aCegqq4RzGl5sp8l0HVDvpvB6ipfGMKL1vRhl+IMDppqCGHTrNMcLwi5AcyvpPiLBn1BHpFXK7KSWm7GuLXh4nXyiYHYa/0p/heNtF8ouJ5AMyyoIJ1gjpuKj4ix4lxlLFQwKyDBGhEg9DrVS/JVwsC+S7lYEXHYrcyiNCwWCPfX1pLAtU5T9zc3UUgw4lgbd5SlxQVPXSQehB6Ghy3yXbtS6tdulSWVAyiT0G38RRLbQBYOo77/WhPjvNSre/R7GUtlJL5jlUjpA+IxP9zXSbbVfYHjcovysjcT4/cabLobLESwuZSQvTLHfX6Vn/ABXigIKW/hk6940+lSuNceJLDMXdtC7HWOwHQVS/ojMgKySpgga6HUGBW4wXIZy0qkWnC+DfpKqlsqLubKAxgFSCd+8j8a0PkPlm7h2db7qGKBvDV1JAJIUmNY+LXbWhXkPlq819L9xSlu2Z1BBJ6QD0nrR9aIuY+29i4r5LbpeAOyn4NRoTmjQHStbN0xacq4M/+07ChOIuR99LbdN8uXp+7QstkkgbTRj9o+DcY57hBAYIFPoqhYHYafnQwIB6SDppI9j3rqYOkUoqUmNS/arxwWOC3Sq3/Yb/AEL1/v6Uqtf8yP8AsWv/ABpU34EP5RD/ABHqf5/sgzsYAXiHfW2plVOzMPvMOqjoKKeG3y6whykMM3rP/FVWOHlIXy6QI6aQIHpVjwXCLawyednZgHd23L/LYDYCuHk9uCQioqh/iPCUYPlEZjLhDkLHcyy6mevegfj3KWAX9Y4dWeYtIwEn0n4VnrWhXsOSNDv0P896bbBoyeZA2TUZgDEa0PuFhJJ3LcxfmPiilWtgQFCoq9lURH1oYwWHa5dS2nxOYH8623mHkPD4051JS71K9T3YHr6igbhfJ7ePdGG87WMwloVi8QVC69JidzW1K1aNfE/Qo+OWjZuKVOwAB7gaT86ueWOaGVwQ5Ru33G7hl9e4ob4viGZocEFdIOh09Ki4LAXb7i3ZUs52A/n0qOKZeqjYH+0G0bRa3LOARljQNG5J3APbeKG+U+d3yCzcGfKSVJaGgmYBOhPvVBhbq2LFxG/1IKwehmGqhtXIJ1iseEmqNWkz6BwHErboHUnsZ0IPYjoag8b5zs4Y2w0nOwBj7q9WI6+3vWRcK5ovSbcyDl116AgCNuu/pTvNFwhkDHzRLek7D6VlYmn7FeXkPuOYFDeOKsXlBHmP3th29qFOVOJInFBeZgEY3DPbOG0+ppng/Mq2180gj7w+8v7LjZhVxj+L4W+0WraLlGZmCDMS2uUN09TW1KSTiN4MsccZKviVBbY5vtXL6Wcp/W58uaNgJBI/3a6VZ43htu4oUnKoMkKAJ02Om38qxHFcSP6SHQkZCMpHp2olu/aG8QWmQI0jXYz+fyoOiUKa5F6Um62DvjfE0w2EbIqZVEZToI2ygDcmq/lDhzIi3LZCW7ylsgllM6gyTupkR8ulZzxnjDXE8zlp27DvA/Cp3AOcrmGsG2H0BzKGGZfUEbj3EGp4cqu9yr20o0rG2DahrhhZ+JWAjY9demwqq4rzxatlFBJLOqk7ALMM3c6UE8S548Zp3JMLPwou3lXv1odxeMNy5M7bUPH0ihwW5J8hjx3m66338ts7KDBI2lo117UMYPElrwaYnSe06VX49iWzAGCBJ6Bu00sPegR+NNRgooy570LEZlusH3B1/nRBydmOLtsAcqMC0CdB0+dX/DuF2lwa3cVbGYy2qy2U/D669B60U8O4UThh+qFlTJCjc/ssYA96xOezozw9zuxwQ37zst5xZfKblkg5W+7AnW2YA1XtRFhrFuyhS0AoEDy94/lUThAyWkB30B9Yn+/lTymXJoWOT0pvkzJKyHxrgYxVoo3xdD6/3+QrG8fhGs3GtvoymP6+1auOMXziCLYBVW1HQLO5bp1qs5y5UXEsb9tiXgDLpB11IP8ACu50+Tw0oyezE5xc3sjNM57ClV9/lB+7/wD4z/OlTvjQ9QfhT9Ak5mxU28yXGUqPhAzK+2hA1+f4V1wLmFmvWbF1QivoADBDQWAj1iKBG5tKt8MRsG7+1c8I4r4mOsO+YqtxXfLMwGkkRXBatbjyN8vtoAI1/hTht7nuNaobPGbd17QDgyqsB1IMjUdNZ3rnEY9jiSAxEDp2mgudPcrSWl7E27JkjV4H9KZbA2GvLfKlboESJWRt54+P51VcbvOEgMWEj4o/lS4TevfffNO3X+FSORxdItwtWOcZ5RweIc3HVixiShOvSY1FU+I5KfDEPghJUyAxg+xO35US8TxZS2cuhA33Mk1B4Dx27cJDrIH3tvlUck3TN6puNXsAnH+BNiLhe5bNi6d4VsjNtJG6nTcSDUPD/Zhdz/rbiIgE5hLHvABitcxd9WWHGh+dUHGRcForYAcmfKWCn5E/lVym1wWkpUlsBVz7O2tL4mHZncGQpjX90jc+lB/F2uG4xvBg86hgQZ9Qa0/AYfiFlPOLd0LEedc0fs6RLD+5pHH3MTaZblvJdzFSSrQBp5gzDsenar1tclKPYzThvB72JOW2pgbtsAPU1LNm9gjcUiRcEBoMEdcpPWtM4Za8NfDD+If3Ao+XU/OpWO4X4gUOAYGqaFde8zNZ8XcjVGILcgzTo4PfvLnt22YA9BP07/KtMu8s4Oyy+NaSbjZVPn+I7AhTlirZ7lqynlQKB020rTy0VVmNG4coDaFdI9q7WWhQJPStS4jhcAwFy8qsWGaVmTI/2nU1NwnLWFRQyWgpYAwZkA66yZB9KniqrIn2MqxnLLoFZJcHeNDm6wJkiuMJwTEXPgs3D6hG/OK1fGcEtuqgKFysSDvqd996l8PUrCkzlkD93pWFmfDRvTFK0wR5U5exFtmS7Z/VFZbMoOZjEAa7ATOlXNrgdm3fAtYFnPlIdgqos7zm3I7RNFFoa0949sSJ3Ou8f0NZ1b2UnXKso7GBuyrX2DujEjKMo9NO4GlT8bnvlPOVVHVyB97L932mm8W4ACpJJ0E7+pNePdC2/kRWNbTtEqyfYxOZtNhIEd+9d8OeSx7CR8taruF3dF9dTT/B8eqO2cqo9SAPqfSqg7asqS5MsXjV60+a4hIuTG8EE5oBG+p2orwHM/iqVNprRWAFO3y/rQvieZ2tvcQDyeI+UEQQuYxodtKmcs3bt1gRai3Orkkf+M/Eadt1RUl3Cb9JalUj9Gr2qowZfxjBlnJRdDup7+h6VIwl+3hrBVCDdfV33iNkXvHfvU7j/L7BcztAOwVtDOs9iPWhb/CbhICwzExlB1/4pvJi7x4BY5+vJbcq8Za1jFuydCM5H7E+ae2lavaSbzHcwI9j5qza5cTDYbwreUvE3H/aY9F6lRtUrlvnQkpbf41WA06FV+EEAbxp6xSM4W7QxZpnFx+qWe8n6/yqJw5ozL1H5dDVlxNc1hSRBKgkHcSJINVlhfhYbgQfagvaZFwWt63nTL3B19tR+dV3CnylrZ3Bn3G1Wtr4J+f9/KqvG2P1iOux69KuSpqRF6FsgqPdtKGkgQI9T7a13avbyNAPx7f33pi5eTfUkdImtumikeXMRALMQP76CqrFcXtssEMsHQ7/ANa4xt8uwHXt+NRU4aznbSgOV7BEkjvhWOKFjllSTB66dqeHGmn4fnvv+VSeJYcJlVdAAB/En61JwlgRtvv/AFq1d0RtcnWGxqkHMJBHvUDilizettbdSA2+nbYgirXwgNgKZvWu0Vtp0YVFPw7gdi2UKWxmQQDAUT+0QN39TtJqfc39T+VNjiBSRk9/7FQ/8QbxAY8usr1M/lQm+1m9JYNc0ivMEoLSfX/mm7qGQQDE60svmHSpZKJWKvaTMLTVu1IBGxpZIBpLdjuf77VXPJD2zq5PQCmsQNCOgp/CMPEb1Bqt4jxJbfxECe9Stidx3A4gIpLkKqqxLHYQDqfQVlPFeMPev5wSUVhknQe4FaMMSj4XEAsAPDuyd4GQ0DcF4qottZuqClzSY+E9CO0GjYFsVLdk1MZh8Xettf8AKw0aIAeBpJO2v4Ub+ILdouFZ1UaLbEkjaFFZWnBHzkMcqhiJ7x1H1FHXBbdrDx4bXD5SXzOWgAT8Oizpv796cS07sE2m6Jv+az/0eJ/8RSpr/GsP/wBTd/8AOvKc8D2/qC1oYwFyziVvWlEC1cLIp3VXEkAiJGcN9aGuK8HKM360Wp7JoR6sDNdcjYsjGlZ/1EYH3XzD8j9aNOJ8KW6sEex7ULI6nT4e5EmltyZHjrTodSGB2ZTI/HUfOr/lSLVl7xAzucqE9AurN9dPlXHF+AICcupmISR9ZED3qtxi3tBkIVRAVdQFHtNYnja4ReOd7tmk8v8A2hjEXPDvMEcnyzGRjtA/ZPoT1oowt1M6qrKcwJUAgzG8RWIcs2ka8WuDMqCQvdthNTcXxy5avE2W8M7eTTTqD3paWNWGW6Nsx2NS3a3EkaCfzqNgMdbupkzAmNROvvFZlw3mUXhDlQ/3gdj2jc69hUi5zKlh1m0w6ypWfpv8qHTvdENLs34Uqx2ME+g61VDEM12MxC66AkCPlTXDOYLeITxUPlMKwIiHA2I9jUm3ayvI2NDdp0WiTa4dbt+ZR5tYMnrptXYEgkdADXD3D8hT1lhr66VvSnwVZHxhDw0+9O2m6f3FNk+bIesx6mo7MUPprQk6ZokXmJGm8/htTLISNTNOjpGwArxnFW1ZEyLcw9M4bBENLbfxqwVda9Nk1lIuxh7pnTr19q5w+rA9ASPfTX8aedQBBI30NQuIcTt2E8zAAaCSBJnU/M1KtkslYzFKoBJgHv6VU4rjtq2Jd1UHaTQtzZzUvhxbIYsIBBBgUEnFNcMuxPTXtR44r3ZjV2Rs3B+L27zDw3DRpoZ30rM+ZON3L94htAjEBe0GNfWuOH8TOHKuijMhBkSJHVT0Iqou8Qa5ca458zsWPuTJrcMdOyNhB/iUYR7dsZGI85H30nUMD+dUSYgipOE4gFYZhI1BHcHQ/OrnhfCxOayMw6Nuf6GiJEk+6ImH4rIAuq3l2aDt2Pp60Y8FsgoTuGH4EfypvB8vM5m5r6VYcZYYfCu23lyr+82g/n8qunJpIxfczfwV70q8/Rj60q6mgDYrN82btu6u6kH5r0+Yj6mtm4XiExFpbiahht2PVT2IrGgQRB2P4Hof6UU8F5kFq2ks1lralc9u2Li3FmVDqSASNtdY6ilIVlgk3uh3qsTxTcktmGmP4EjHVRPfY/UVSYzhhtz4dsSREyZ/GoHEedL17S2pA6s5FpT/ANq6x/3NVZfx9zIc6pl3lCXQns6kkL+9A9xRIwfwuX0EnH+LSQOJXPAzSALjfl3NDd3EetHnBsLYxAYoirdHxJcGeBtKZj8P4j13qs4rybcMlUQ/uiD9NKWlGnuF1bbA3wW4fHB6zpUrirk3W9DFWPDGS0ps3LbC4pzKYG6gnXrB20qjxd1sxMGSZrDTs1GXlLjlzmb9EuEMpe3cEMojcbMAdPT51ZYvmrEoq5LmVSPhAB0PQlpmgy1bJaSYirrG381m16ZhVOKLi7CLgv2i3EcDEQydWUQR7gaGizF884VEDK/iE6gIJPzmI+dY3i7sLFTeHXl8FljUjQ/nVaFyTvRoN/7SLFwRluW2EEMQCAw/dM0RYHi9vFWs9s76EdQeoI6ViqetNNjWRvIzKG0aCRI7GN6w8SZbdGvcW5ww1tQvi+caEKC0QdjHWqvB8zpcb9Vehv2XBE+06Gs9xV5WMqIHauLhAX1qvCRZomA+0dB4gdXbLGqAETr1JFeXftLU6pbc6bGBr6sCdPlWW2r5B9DVlYaK08aRmLsN8Lz4WFy5fVQqCVUfeY6ACdfc0IcT4vcxNzxH+QGyr0AFQMZclQIO8/hG9cWb3Q1agluiXvRYY0hrOUhQV1DbfI1U27kVb2rPiIV6wD8p1pW+B5oiPoaJFbGJumccOcXZRjBI0Prv+VOrwHMYSSTsAOvSiXh3KZuJpaGmzsSsHuCozE+lEt2yMDhmvNDXFEKYjztoIHvr30NajFvgpyvkDOGpawjNbvBWcGHO6qR90Dq2uusdNaK+C8ZwWY5MqFok5cvtIEihLDYtbQMqHc7lgDHffqTJJ9qjX7yOZyBT0ZPKfpsaLKWJPTX1GodDnnDWu5t+C4aGAKkEHUEagj0I3FAH2l3s1+1hrcGDPu50E9gB19T2oZwPMmIsAC3dZQDMA+WfVTRJhuXLs+OzC7cuAliPujSAPQjqPahZMuLp1ru32RiHTZJT0zWldxn/ACYn/UW//KlUr/Cbn7B/GlXJ/wAQ6j+d/kv7HS/BYPUABTltyNiR7Gm69mnhqL9RxjO+vvXVm8VMqY/iOxHUelNA11UsMqe1HT32tOt2ySpBlYPwnqs9V7A9NOhrSeXOOW8YkrC3F+O31HqO6nv8qzX06Hf++9R7V65YuC5bYqw2ZdP79jTsZLKqfKOF1fSvDLVFeV/Y2e5wxW3UH5ChzjvK1tmhSquR8MgE/wDbvUfgH2oTC4i2s/thsn1DafiKJsTzbhcucKHdR0yPl/8AuKTH4VaxS7oQckA3+W7o0FtiAYMjL85eAR7VVY/heoVrltIk6Zjv6Ab1ecR4tfxT+VsiEwCvX9wDVz67etcXOWioj9DvN/ucOGP5flUkscdpbv2NwjN7rb5ghe5cuEFrZW6BqchlgO5T4o9YqNw4sHAOxkfUUQYngtyywZBcWDIUgq6nujdflrVhw3F4fEvkxYC3D8N8eUE7RcGyt/u+veo8aauJT1Qe4JNbYjyj50zfwhAjr1NaU/2fuh8pBHr2ri7yBO5oTSXBWqTZm+HM6Hevbon2rSbf2eifhA9dT+deH7MNpuAKo1JEabkkzUjFNmnJ0ZkuFkgKCSdgN6tsHgIHnYadhm+rbfQmiPHYe1bfwcKMxPla51PeD91B179e1P2uEW/gW347xrroPZZ0HqdaNKEIK5b+xWNSk9tipwmBFwZSQ7dJGWR2HQn51Jt8iMx0tkfOrAcoXfi/RLijo1rWP+0EyPlUrhHM7WHyX/Mo0k6H5E6g/wC07VlRjk+DZ+hcoShzv8jrh3IL5gWgAHfUGPbrRRh+ULKtmAOnSZq24fxGxeANu8h/2lgGHupg1F47zFYwqzcurJ2VfMx+Q/jWW58UZSj6jzWQB0AH0ArNebeYhiby27RmzZOaf232BHp0HzNecd5wv4ybVlSlo7/tMPWNh6D5mqN0FtcimT94jb2B6n8OnU1tf5a1S57DGDBLPPSuO7GSa8mvKVKHrkklSE1HHK3FM+HAJ1Ty/Lp+FBFT+A4/w7hB2Yf/ALDb+NKdTh8WFCHVeXzGg+OaVD/+Nr2NKud+Dfocb8VL2AoUq6ilFdk66QhXVeRSqBVsezSz15SioU5WqJnCeEDEXcsZdCSQdgPQ+pFEbcvosKbrXMusH4R20mJ+VQeULYJugnLKqJidJmI+QowxfCDaW2sAqxJLDvpp9PzNdHDvC5M871bUM1RVII+AYWwllLtpMrRDay2caMCx10M+lSzxNc3mAnoe1DmF4yLJIKkowl8upUiFVwOumhA6KDXl26DqrZlOoI7UvJd1wZSt0yLxDDrcBDiRP09j0oV43yt5jkcEx9fc9T0miu4ah3UqRySjwb0p8g5wTnTEYKLV5TctDYN8Sj/Y+xH+06dooyw32h4FhJuZT2ZGB/AEfQ1S3sMGEMAR61AuctWWPwxVucZbtfkZ8NrhhLjPtNwaDyF7p7KhA/8AJ4j8aGOIc44nHfq7SeGhI2JJ/wC54/IT2p3D8q2QZKz/AH6zV7grQtiEUD2FTxYx+Fb+5XhXyys4dyqVQgmM3xN94+g/ZX0+tX3CeHpaAVRAkT3Pqe9ISd6lWVoTySlyE0pBI2OVQI19BUHmbg+HvWWa+gMCc40cf9w1PsZprAkBpbYVX8e4qbwAUfqg2p/aI7f7R36mtQjqYKXl4BN+SJVSl4qD0uKGAPuNvpQ9xPCCxea265mQwSIUHSQRoTEVoiYg9NVFB/P1oDFKy7PbU/iRTOVzhFbjHQxx5szjJWUV3iDEZVARTuFnX95jqfbaotexSikW292elhGMFUVSPKVexSioEs8pm8SCCOlPxXFxJFULdTHXBof/AMWHalUHwqVXSOF+G9h+vRSpVR2UI0qVKoWzyvTSpVDJf8p73PYfxrU8d/6e17p+VKlT0Pgief6398/oD93/AFW+X5mq/gP+kf33/M17SoX8L+hO6JrVHelSoRs4avK9pVRY4tSLVKlWWQkJUq3SpVRTOOK/6Fz9003c/wDTD91f/bSpUzj/AIfmClw/kdp/6QfvfwoH50/1LX/0/wD+jSpUfqPh+oX9lf6j6MHKVKlSB6k8Ne0qVWQ86Uq9pVRGeUqVKoDP/9k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g;base64,/9j/4AAQSkZJRgABAQAAAQABAAD/2wCEAAkGBhQSEBUUEhQWFRUUFxcYGBcXGBgYGhwVGBYYFBgYFxUXHCYeFxklGhcYIC8gIycpLCwsGB8xNTAqNSYrLCkBCQoKDgwOGg8PGiwkHyUsLCwsKiosLCwvLCwsLCwsLCwsLCwsLCwsLCwsLCwsKSwsLCwsLCwsLCwsLCwsLCksLP/AABEIAOEA4QMBIgACEQEDEQH/xAAcAAABBQEBAQAAAAAAAAAAAAAGAAMEBQcCAQj/xABEEAACAQIEBAQDBAgFAwIHAAABAhEAAwQSITEFBkFREyJhcTKBkQdCobEUI1JywdHh8BUWM2LxVIKSNLIkQ3ODk6LC/8QAGgEAAgMBAQAAAAAAAAAAAAAAAwQAAQIFBv/EADURAAICAQMCBAQDBgcAAAAAAAABAhEDEiExBEETIlFhMnGBoRSR8AUzQlKx0RUjNGLB4fH/2gAMAwEAAhEDEQA/AHLlRbhqY61GvLXfOWMC5VjgMYVO9Vb11auRQZqxjGzQuA8ThoJ0NEwNZtwzEbUf8OxOe2DXLyxpjydqyVNKvBXs0Igq8pxVkVw4iqshGxlgOjKdmEVivHuGmzeZT0Yittc0G8+csF0/SF6QHH4Bv4UPI6VnS6DN4c9L4Zll4GmWBFGnIWCB4hbDiRDkT3yn+tSvta4Olu7auoAPEDBo6lYIP0P4VlZLe3B2/wASlmWKuVdgEH0rkXa5ryijZ2TXhavKPeQOULWKw1y5cXMwuZdyNMoP8aHOehXV/IFmyxwx1S4AGaWar7nTl8YTEm2s5CoZZ10MgifcUP1qMlJWjcJqcVJdz3NSzV5XgrRs7mvJrylVFHs0pryvQKhDpTRRyrgTm8Ttt71R8NwBuOAB1rQsJgcihR0/OgZZ1sJ9TkUVpQ9+mXP2j9aVe+FXlL62cykVdwUxfEipd0VCd69eeSIT03NOXTrTVYkEgW3DbutHnLl+QV+dZzhTRbyniv1oHcGudnY9jfYNK6K0slRuN4rJa0MEmKRyZFCLk+wRK3SJdu8Np2qq4lxMhoU1TNxEohM6syqPdmC/xr25ck1xs3XykqjsNwwJO2STi2O5NJrgZSragiCJqJNck0l48u7D6CgGH/RcZbuD4ATr6EFT+dVPO/HBiUs5STl8SfQyF/gaLMTYDjK2x/vSg3jWEWfIsbz2n26Hv70502S5JvsdDC1Kak+UCk0iakYjD1GIrtppnTTs6mtQ+x7iQFvEWz0KuPYgqfyFZbNXHLHHjhbjMBmzoUj1kEH++9YyalG48i/V4vFxOIRfaxjFfEWo3Fsz830/KgWpXEuINefM+8R+f1qLUxJxglLk3gx+HjUPQUVYcJ5fvYknwlkDcnQfWq8Vrn2Q2VOFuE7i6fxRamRyqo8g+qzvDjc0ZPisK1t2RxDISCPUU3RR9o2ECcRugdQrfVRP5ULxVwblFNhsc9cFL1Qqfw9kkgDeubVkkwKOeWOXAgFy4PN0Xt6mpOelGMuVY42x7gHBPCQFh5j+FXEU9cNMlqSk7OPKbm7Yq9rjNSrJRT3LmlQLxp+7cqJcavYnlBpq4A1rpjXluhzewSJKtUQ8rN/8Tb9/4Gh1DV/yncAxKE9JP4Vy+olpi2xvFuzQuJNFsntQ3jsf4oSDIifrtV1xnEBrWUHVgfy1oatYZbcW1nRdAd4ED5xI1rznXZLnUX2R0enjtbKzmXElLIIIHmG/ceZSNDJBXbrPpVlg7pa2jHdlUn3IBP41S86mMOJP/wAxdJidGkGKl8u48XLQXrbS2D6g21M/WRQ5476WE0u7v8zoOP8AlqXuWleGuiKrcHxMPfvW5+DLHtHm/GklBtNrsCJpFUdrDhlcEfe/gD/GrxzpVJw6+plJ13j020+lEheh0Gg6TYP8S4QV1Goqhv4eK0G+lD2Jwqu7qNCsfiK6XTdTKt+w7DP2YLMtSOH7sdJCys9wRoOkxP49YqdieFMOk+1NWLXhqXMidtYBIIie4kx9dZrq4sim1Q1qTRX3rhZiTuda4Ap10M9K6GGOWekx89622rNWkNRWgfZdxvwhftkxmyOP/YfzWgMWqvOV+DvdviDlCwxJnVQyyBH96Utnfke9e4v1MYyxtS4DTmHlX9KvXLpPmKqF9wI1oCucAcX2tRJQwSK3jB4Ub0EY62PGuEDdj+cUpi8TGrk7s5fTdXLePoin4Ly+lqGPmb8BV6rU2i11lrdtsqcnN2zxmrkCu/DNLJUM2cxXtLLSqUUCt25TDtXjXKaZ69e2eWSPS1d2jUfNT1s0Cb2CRRIBqVheJ+AwbqQwE7ZokA+9RbCliAOtNpft3bbq581pmIAMFgJOh7wIrkdUvE8nqdLpMbcrDfAcX/SMrCQPDzQehYrp9Ku+C4IOxYjbT660CciYoubkSFyDTsc427Cjnl7HE+IoHw3Mp+Sqf4muCsMcfU6Z7pD/AFEHC4oFPtKKCLQjNmDwQYy5Wkz0/wCKC+G8aexeDJ2AKnYgCINFv2iYe6b73GUC15FVpB80HZQcwMyflTfDeShicOlyIc+YMG0YTBUrHlbSJkxXUUIrFp7NsY1V08fmO4zmm2U0bKYlgfiB/Yjv69vegzDcYdbzXVMMST6T2Pp0o64zyRgbYV77XQx0OW4CAO+qkkTAp5OF4KxZ8Szh1uFiApuHMT0MB5A+lDjjx4o6a5/W4n4nLKuzzOuIyC2QJXM4nUHUZB8xM9o71QcWdv0hShacoMrJO5M+9aNjOEXntRbtW1JHZBGn3DlHtNTeVeXFsr5n8RwdfKoC/wC1TlzEe5oOLEovyr8+4bx4xx78mfYPjou29TlZQc8iNtoHc/hVBYx8XyzGAx1NbJxLC4e27ucOr5hlfLaVmKkazpJEVVpyhgXQRYXzeYZs4aD0ILSB6UaMYY1QPxm1dAfhoufCwYa/CZ230+6Pf8ap+JOHY5VBywqr7zJ9denrRdjOUjaeLD5AwyAQCuXfKRoWaesz70HYrhD2mZb6MuYtkJBGYjQZZ6EkTROmjGM9h/psrlOOpki3w+8zi14YJMQSBlgjeSNT6b1YYrla6kKVCgqcp01ffXtMRV5yDwLEWsVlxCkgBmDEkgbCAToDV19pl028OrqNQ6xA7T2ock07jxa+4CfWSlJR+pk1pbrXMiqS8xlA1BG9G3LmA8HPnM3MoLdQoLaL76VV8O4+xFy6i+EX8rnQkwAPLpIO8me1WHKt43BeY/eZVnsACff71D6v920X1HUuePY0LD8SCIddcub5f80MW7ZYz3pqxmzXXZwV8q7/AAqNTI6SxP0FMcL4yLt+4o+FAse8mT+VDgpVT7AIx020X+C4XmOtWI4OgEmq2xjo2NPPxIkb01FwSBSU2xq8gB0qKUFdXcRUdr1Ye4RJj2UUqi+LXtVRqmZMLzftH6mu1xb/ALR/v3ox/wAgonx3Wb90BfxM0/a5asL9wN+8S34bUzHqU1cWxnN1/SRdNX9P7gUuOfuD8hU3DXrrA+UwFY5spGwka7bxWh4fg6eE2S2qwjyQoECDuYoNfmdms+Dd+JRlzd+xYd4jWqj1M8my445F3lw5F5cSR7wjiqDM7kDTyjXcjWTtpVFhsT+snuT+II/jUa1eytt/xRry3ypaxNm7iGVlAB8ODBLKpYk91kAfWiXvbMRcYNND32eWiLdwnrkj2Mmfwq9x2OvfpNvwEH6qEuEGJVwTlbWDqAddQffUf5HxKolzOwiEMnQAA3FAzfe0G/8AKr61xEXA2Ug5XIBWDMgMNQOx3rmdSpxz5MlbbIJ101HK79S7fhaYmyGupn65GIMN2BBA+dT+H4S0lpUtjKqiANyp6g67z+NQuN8WNmyq2whuOnlDMqKIAliSRprsN4oa5Px17OyXXDLOVckHUdSynYCNTvNH8sY8/r2FvPKPt2DDGYEXrbKQJggMV1BO59KhcP4fcsZQ123kUEBQksSToS5IgxpA7n5WF8XgB4WU665820dCNqgPgC103LjRAygK2bTckSoyN667VtPSvcHu9r2I/FVW+DmvXQFBlUu+Gpy6mVUSdxJntVjy/wAUXwQIVY8oCnMBA2zSZ3pnD4DDI4cIAyrkn0mdZ+9ruajnHWr2JS2jLkVbjMFOUNdBQKCRGaAWMCZ0naseZu4y3L2a0tFtiLKXmzAwyEwQToYynMoIzaHY1GugW7R8V1RvhzCEBJOkZyeldYLChXZoXMdCyz5vcEaH5mnuJKSmloXWmMrERHcyCKLp1KnV+pjhnPD+Hxb/AFtzx5IYFlTSNsuQfjVXxKw7uyW0wrjL8FxfMPWYOm30q0wRy2v9Pw8sjJAAAB6AbjtVBY40MYLtuyfAuo3mLDNO4kZfYakGJq+HX6/5Lbbt/wBB3g/Fbtlyl9bYAEAoNS0+hKn5fwoixF5XVS2x+Y+dCOJ5dLWfDN4FbSsBb1C5ymhjYmTIJ2PrrV3wXC3Ahe5euXmygFSAFDDXygdTtJ3oUXvpv6bEpNamU/Hfs9S4WuYe4bTsPhJzW29CN1+VQuGcFbB2WS4ys2YvKzEFVA3A10oswmOW9bDoRuQQ3lYEaFWE6MKouZ7hVWYiARAPsNdaD1V1oruExtzkk3e4AcTx2UZp1JaPSo3AOLmz4jkasNJ7+1PcRwaEKxN0MIkG3+rg6yLmbWJ7VBxWEJfLb8w7z+ZpqCSjQ5leqbDnl3EFsMhO5n5ySas/FoQ4FiS2JsWAQQgcCNs7KR9J0miV2IJB0jcHvQ5qmYjuPPdplrlNm5TbPWUESHfEpUxnpVZdF66zuAairjPNlCDeBrHWK5wt52aDt10qT/h6k7GT61z2oYpacu/yOVDxMi1Y3X6+RI5jxng2HtL8UAMff+Z09AKyO5ZVluXWbLEBVGpLk7Hso7+1aZzIxYOLyMjWihBU5ldNdGPQyBpWU4y9kutkPlOvuDrXZUNK0rYPil3Zc8L4JdxduLAgg+dicqBffv1gVq3LvBzZwwts2cwdcuUSREKO1ZzyfzcLBCXT+qJ2jY7yANxPStIw/Hlu2Gu2ZYLPxDIZXuHiPnWdUuHwTKvNYDfZ3eRGKvlPiKoAKgjMrHUmInU6nWi/jNhVCEBRJOwCiZHQaE69aEOXuXcSLi3QyACSVZg5GpjyIfKNdNe9FXEuILdlVPwGDEaSNdOmo3oPXU02nf8A6E/aDU5SlFpr2G+KYWziVVSym4iARMHbb0qx5cwC2lKraFszPxBiTtJMVR8QwVnLK4Zr95tWh2TbtEzp0Aq35cwrmbt1HtHRUVm2tgDSO0zE6wJ61cb0R325r9NgW/LwU/NfB8Qzl/FvOxJ8JLYIW32mCADGmY6nWrfhLYtnXxbNtbRgMS5FwEbtAENJ6ae9WF/mKwpK+IuYfEJ296pRxzGsQRhUuJMg2r246HzCr2vmy99HH1LjjHLy3icrG3m0bIB5gBABPXp9BWXXrrNxTw7DEDxALYOgBAEEiIGonboK0/G8UxItJ4eEm44Mh7i5Lcftsurd4Ws4tuTx7M8CL+vaQvc+tNY0vM/Yc6Bvz32iy0sW+IWcSmY5nfMoLNKFQM0EKBlA3G2tX3DOZCQWu3LMgkEI0ajYQWJJnrEdqu8RYt3rZUklW3ysVn0JGsVXnl/Bp5mS2gA2YrE9zn1mNN6U0qVO/wAgEsqmncd/ZE/AcYS7bDIVaQM2UggNAJBjtNcW8HYa4zqq+IPKxXfWGho6xB11iK9wvBbFpMtu2AhJaNSDmEGdYIipSOFACKF6AAAR9Kv5iy9ioxmHdCxbw1RiAuUNmIH7c6emlSOG2bqspzfqoBCgCdtjuW166RTfGkllEmB/c1MweJzIOkCB8qShTzyfoGfwI7xVq0qs5AUasxA121Jjc0Ic3Y1HtoLTB1YSCDI1O3voNKv8e1tXXxQoZjoQcpYgdY0bToaG7nhXsXbRAFtm4CY001JOneKZy6XVLd/QJ0qanqfCJd93OGV8OVbwly5LgOkDK2zANr7aGgjiWNXwiVADFjmiBqd4A2FaqcLZso8wEiWkkkx7/wAKzvmC5Yv3C9pEVU0LdWMTLDbb51vHGluiKdt0DHD8S9o+MNDMKfXuPbv7VofMth7+CXHYdirBZuqNmUHKWA6MCJ9R7Vm2Mxhdx2G3tWw8jYtXw+UQVVVUr0MgkyPUGPWDR37mfE0SUl2+5lg5jvj78+4FOLzVd6hT8v61xzRwoYbF3bSkFVaVjorDMoPqAY+VVNa0RfY70YQmlJLkvP8ANdz9hfxpVR0qmhehfhR9DaLVgA+UVZ8GsqzZgwbL0GuveeselVmcAEkgAAySQBHWfSrDlpw+a4JgwFJESupzAdj0muV0uJTnqkm369v+zy7yNR0x4Krm1WxGFe5hwPERsrf7lU9G+9BAP1rI8bCXGRxIk5TsRr0Pb0rT+I4oWL+Kt4cFlyG5dVdEQ6GQNg50kDoddqy/jeLD5SDqBBHsd66yXawm8eS55ZNkXB4iZ7ZIzAnaOoKwdN49K1/AXLSjwrQVQFzaaiNOp33rBLeGuJh1unQM/k9QoIJ9pMfI0UcD+0C4gC+Q6QQwjTbRxqPnQpRado3JqZq2Cw6rJRFWdyFAn6b1G49a8iydZ2jp1P5fWh3DfaEsizassXhYLOupI80zA023+lEPG77myoW21wsVJy6x9OgoM4asbj3FsqdMf4NfQoqahwD0aIn9ojLMHaad4pcC2yToADJ/jUXhhdU86kCdAd9d9OlTsRdAAzDTb3qou8SXGyLh2ZmmC4dZN7OWOTzAqxKhjII1A8w7jf1iinhGEvXCC4ZLYMgA5NtAoRDAXrJ3qRd4YqXA9tS0E6HWQZ0k7CTOnYVe4bQbADsKuK1KpL7/AK+41OdJaWODbWsX4kSeKYgwWy3LpgazG+h30E/KtT4pjwXFsOA8fDImPaZrO+XQLnHG0+/e+oVgTr3P50xjlq1xS7DPRJxjOX+0IeX+I3WAFy03huMuXI06galp23GlWXDOFYK48LhyrDcXLZ+stIP9ancS4muGgsHIJiVBIHqewqVg+KI4zBvKBHt3mlsemPlYk8kl8Lf58nXEMQbdslQCVGi7A6aCegqq4RzGl5sp8l0HVDvpvB6ipfGMKL1vRhl+IMDppqCGHTrNMcLwi5AcyvpPiLBn1BHpFXK7KSWm7GuLXh4nXyiYHYa/0p/heNtF8ouJ5AMyyoIJ1gjpuKj4ix4lxlLFQwKyDBGhEg9DrVS/JVwsC+S7lYEXHYrcyiNCwWCPfX1pLAtU5T9zc3UUgw4lgbd5SlxQVPXSQehB6Ghy3yXbtS6tdulSWVAyiT0G38RRLbQBYOo77/WhPjvNSre/R7GUtlJL5jlUjpA+IxP9zXSbbVfYHjcovysjcT4/cabLobLESwuZSQvTLHfX6Vn/ABXigIKW/hk6940+lSuNceJLDMXdtC7HWOwHQVS/ojMgKySpgga6HUGBW4wXIZy0qkWnC+DfpKqlsqLubKAxgFSCd+8j8a0PkPlm7h2db7qGKBvDV1JAJIUmNY+LXbWhXkPlq819L9xSlu2Z1BBJ6QD0nrR9aIuY+29i4r5LbpeAOyn4NRoTmjQHStbN0xacq4M/+07ChOIuR99LbdN8uXp+7QstkkgbTRj9o+DcY57hBAYIFPoqhYHYafnQwIB6SDppI9j3rqYOkUoqUmNS/arxwWOC3Sq3/Yb/AEL1/v6Uqtf8yP8AsWv/ABpU34EP5RD/ABHqf5/sgzsYAXiHfW2plVOzMPvMOqjoKKeG3y6whykMM3rP/FVWOHlIXy6QI6aQIHpVjwXCLawyednZgHd23L/LYDYCuHk9uCQioqh/iPCUYPlEZjLhDkLHcyy6mevegfj3KWAX9Y4dWeYtIwEn0n4VnrWhXsOSNDv0P896bbBoyeZA2TUZgDEa0PuFhJJ3LcxfmPiilWtgQFCoq9lURH1oYwWHa5dS2nxOYH8623mHkPD4051JS71K9T3YHr6igbhfJ7ePdGG87WMwloVi8QVC69JidzW1K1aNfE/Qo+OWjZuKVOwAB7gaT86ueWOaGVwQ5Ru33G7hl9e4ob4viGZocEFdIOh09Ki4LAXb7i3ZUs52A/n0qOKZeqjYH+0G0bRa3LOARljQNG5J3APbeKG+U+d3yCzcGfKSVJaGgmYBOhPvVBhbq2LFxG/1IKwehmGqhtXIJ1iseEmqNWkz6BwHErboHUnsZ0IPYjoag8b5zs4Y2w0nOwBj7q9WI6+3vWRcK5ovSbcyDl116AgCNuu/pTvNFwhkDHzRLek7D6VlYmn7FeXkPuOYFDeOKsXlBHmP3th29qFOVOJInFBeZgEY3DPbOG0+ppng/Mq2180gj7w+8v7LjZhVxj+L4W+0WraLlGZmCDMS2uUN09TW1KSTiN4MsccZKviVBbY5vtXL6Wcp/W58uaNgJBI/3a6VZ43htu4oUnKoMkKAJ02Om38qxHFcSP6SHQkZCMpHp2olu/aG8QWmQI0jXYz+fyoOiUKa5F6Um62DvjfE0w2EbIqZVEZToI2ygDcmq/lDhzIi3LZCW7ylsgllM6gyTupkR8ulZzxnjDXE8zlp27DvA/Cp3AOcrmGsG2H0BzKGGZfUEbj3EGp4cqu9yr20o0rG2DahrhhZ+JWAjY9demwqq4rzxatlFBJLOqk7ALMM3c6UE8S548Zp3JMLPwou3lXv1odxeMNy5M7bUPH0ihwW5J8hjx3m66338ts7KDBI2lo117UMYPElrwaYnSe06VX49iWzAGCBJ6Bu00sPegR+NNRgooy570LEZlusH3B1/nRBydmOLtsAcqMC0CdB0+dX/DuF2lwa3cVbGYy2qy2U/D669B60U8O4UThh+qFlTJCjc/ssYA96xOezozw9zuxwQ37zst5xZfKblkg5W+7AnW2YA1XtRFhrFuyhS0AoEDy94/lUThAyWkB30B9Yn+/lTymXJoWOT0pvkzJKyHxrgYxVoo3xdD6/3+QrG8fhGs3GtvoymP6+1auOMXziCLYBVW1HQLO5bp1qs5y5UXEsb9tiXgDLpB11IP8ACu50+Tw0oyezE5xc3sjNM57ClV9/lB+7/wD4z/OlTvjQ9QfhT9Ak5mxU28yXGUqPhAzK+2hA1+f4V1wLmFmvWbF1QivoADBDQWAj1iKBG5tKt8MRsG7+1c8I4r4mOsO+YqtxXfLMwGkkRXBatbjyN8vtoAI1/hTht7nuNaobPGbd17QDgyqsB1IMjUdNZ3rnEY9jiSAxEDp2mgudPcrSWl7E27JkjV4H9KZbA2GvLfKlboESJWRt54+P51VcbvOEgMWEj4o/lS4TevfffNO3X+FSORxdItwtWOcZ5RweIc3HVixiShOvSY1FU+I5KfDEPghJUyAxg+xO35US8TxZS2cuhA33Mk1B4Dx27cJDrIH3tvlUck3TN6puNXsAnH+BNiLhe5bNi6d4VsjNtJG6nTcSDUPD/Zhdz/rbiIgE5hLHvABitcxd9WWHGh+dUHGRcForYAcmfKWCn5E/lVym1wWkpUlsBVz7O2tL4mHZncGQpjX90jc+lB/F2uG4xvBg86hgQZ9Qa0/AYfiFlPOLd0LEedc0fs6RLD+5pHH3MTaZblvJdzFSSrQBp5gzDsenar1tclKPYzThvB72JOW2pgbtsAPU1LNm9gjcUiRcEBoMEdcpPWtM4Za8NfDD+If3Ao+XU/OpWO4X4gUOAYGqaFde8zNZ8XcjVGILcgzTo4PfvLnt22YA9BP07/KtMu8s4Oyy+NaSbjZVPn+I7AhTlirZ7lqynlQKB020rTy0VVmNG4coDaFdI9q7WWhQJPStS4jhcAwFy8qsWGaVmTI/2nU1NwnLWFRQyWgpYAwZkA66yZB9KniqrIn2MqxnLLoFZJcHeNDm6wJkiuMJwTEXPgs3D6hG/OK1fGcEtuqgKFysSDvqd996l8PUrCkzlkD93pWFmfDRvTFK0wR5U5exFtmS7Z/VFZbMoOZjEAa7ATOlXNrgdm3fAtYFnPlIdgqos7zm3I7RNFFoa0949sSJ3Ou8f0NZ1b2UnXKso7GBuyrX2DujEjKMo9NO4GlT8bnvlPOVVHVyB97L932mm8W4ACpJJ0E7+pNePdC2/kRWNbTtEqyfYxOZtNhIEd+9d8OeSx7CR8taruF3dF9dTT/B8eqO2cqo9SAPqfSqg7asqS5MsXjV60+a4hIuTG8EE5oBG+p2orwHM/iqVNprRWAFO3y/rQvieZ2tvcQDyeI+UEQQuYxodtKmcs3bt1gRai3Orkkf+M/Eadt1RUl3Cb9JalUj9Gr2qowZfxjBlnJRdDup7+h6VIwl+3hrBVCDdfV33iNkXvHfvU7j/L7BcztAOwVtDOs9iPWhb/CbhICwzExlB1/4pvJi7x4BY5+vJbcq8Za1jFuydCM5H7E+ae2lavaSbzHcwI9j5qza5cTDYbwreUvE3H/aY9F6lRtUrlvnQkpbf41WA06FV+EEAbxp6xSM4W7QxZpnFx+qWe8n6/yqJw5ozL1H5dDVlxNc1hSRBKgkHcSJINVlhfhYbgQfagvaZFwWt63nTL3B19tR+dV3CnylrZ3Bn3G1Wtr4J+f9/KqvG2P1iOux69KuSpqRF6FsgqPdtKGkgQI9T7a13avbyNAPx7f33pi5eTfUkdImtumikeXMRALMQP76CqrFcXtssEMsHQ7/ANa4xt8uwHXt+NRU4aznbSgOV7BEkjvhWOKFjllSTB66dqeHGmn4fnvv+VSeJYcJlVdAAB/En61JwlgRtvv/AFq1d0RtcnWGxqkHMJBHvUDilizettbdSA2+nbYgirXwgNgKZvWu0Vtp0YVFPw7gdi2UKWxmQQDAUT+0QN39TtJqfc39T+VNjiBSRk9/7FQ/8QbxAY8usr1M/lQm+1m9JYNc0ivMEoLSfX/mm7qGQQDE60svmHSpZKJWKvaTMLTVu1IBGxpZIBpLdjuf77VXPJD2zq5PQCmsQNCOgp/CMPEb1Bqt4jxJbfxECe9Stidx3A4gIpLkKqqxLHYQDqfQVlPFeMPev5wSUVhknQe4FaMMSj4XEAsAPDuyd4GQ0DcF4qottZuqClzSY+E9CO0GjYFsVLdk1MZh8Xettf8AKw0aIAeBpJO2v4Ub+ILdouFZ1UaLbEkjaFFZWnBHzkMcqhiJ7x1H1FHXBbdrDx4bXD5SXzOWgAT8Oizpv796cS07sE2m6Jv+az/0eJ/8RSpr/GsP/wBTd/8AOvKc8D2/qC1oYwFyziVvWlEC1cLIp3VXEkAiJGcN9aGuK8HKM360Wp7JoR6sDNdcjYsjGlZ/1EYH3XzD8j9aNOJ8KW6sEex7ULI6nT4e5EmltyZHjrTodSGB2ZTI/HUfOr/lSLVl7xAzucqE9AurN9dPlXHF+AICcupmISR9ZED3qtxi3tBkIVRAVdQFHtNYnja4ReOd7tmk8v8A2hjEXPDvMEcnyzGRjtA/ZPoT1oowt1M6qrKcwJUAgzG8RWIcs2ka8WuDMqCQvdthNTcXxy5avE2W8M7eTTTqD3paWNWGW6Nsx2NS3a3EkaCfzqNgMdbupkzAmNROvvFZlw3mUXhDlQ/3gdj2jc69hUi5zKlh1m0w6ypWfpv8qHTvdENLs34Uqx2ME+g61VDEM12MxC66AkCPlTXDOYLeITxUPlMKwIiHA2I9jUm3ayvI2NDdp0WiTa4dbt+ZR5tYMnrptXYEgkdADXD3D8hT1lhr66VvSnwVZHxhDw0+9O2m6f3FNk+bIesx6mo7MUPprQk6ZokXmJGm8/htTLISNTNOjpGwArxnFW1ZEyLcw9M4bBENLbfxqwVda9Nk1lIuxh7pnTr19q5w+rA9ASPfTX8aedQBBI30NQuIcTt2E8zAAaCSBJnU/M1KtkslYzFKoBJgHv6VU4rjtq2Jd1UHaTQtzZzUvhxbIYsIBBBgUEnFNcMuxPTXtR44r3ZjV2Rs3B+L27zDw3DRpoZ30rM+ZON3L94htAjEBe0GNfWuOH8TOHKuijMhBkSJHVT0Iqou8Qa5ca458zsWPuTJrcMdOyNhB/iUYR7dsZGI85H30nUMD+dUSYgipOE4gFYZhI1BHcHQ/OrnhfCxOayMw6Nuf6GiJEk+6ImH4rIAuq3l2aDt2Pp60Y8FsgoTuGH4EfypvB8vM5m5r6VYcZYYfCu23lyr+82g/n8qunJpIxfczfwV70q8/Rj60q6mgDYrN82btu6u6kH5r0+Yj6mtm4XiExFpbiahht2PVT2IrGgQRB2P4Hof6UU8F5kFq2ks1lralc9u2Li3FmVDqSASNtdY6ilIVlgk3uh3qsTxTcktmGmP4EjHVRPfY/UVSYzhhtz4dsSREyZ/GoHEedL17S2pA6s5FpT/ANq6x/3NVZfx9zIc6pl3lCXQns6kkL+9A9xRIwfwuX0EnH+LSQOJXPAzSALjfl3NDd3EetHnBsLYxAYoirdHxJcGeBtKZj8P4j13qs4rybcMlUQ/uiD9NKWlGnuF1bbA3wW4fHB6zpUrirk3W9DFWPDGS0ps3LbC4pzKYG6gnXrB20qjxd1sxMGSZrDTs1GXlLjlzmb9EuEMpe3cEMojcbMAdPT51ZYvmrEoq5LmVSPhAB0PQlpmgy1bJaSYirrG381m16ZhVOKLi7CLgv2i3EcDEQydWUQR7gaGizF884VEDK/iE6gIJPzmI+dY3i7sLFTeHXl8FljUjQ/nVaFyTvRoN/7SLFwRluW2EEMQCAw/dM0RYHi9vFWs9s76EdQeoI6ViqetNNjWRvIzKG0aCRI7GN6w8SZbdGvcW5ww1tQvi+caEKC0QdjHWqvB8zpcb9Vehv2XBE+06Gs9xV5WMqIHauLhAX1qvCRZomA+0dB4gdXbLGqAETr1JFeXftLU6pbc6bGBr6sCdPlWW2r5B9DVlYaK08aRmLsN8Lz4WFy5fVQqCVUfeY6ACdfc0IcT4vcxNzxH+QGyr0AFQMZclQIO8/hG9cWb3Q1agluiXvRYY0hrOUhQV1DbfI1U27kVb2rPiIV6wD8p1pW+B5oiPoaJFbGJumccOcXZRjBI0Prv+VOrwHMYSSTsAOvSiXh3KZuJpaGmzsSsHuCozE+lEt2yMDhmvNDXFEKYjztoIHvr30NajFvgpyvkDOGpawjNbvBWcGHO6qR90Dq2uusdNaK+C8ZwWY5MqFok5cvtIEihLDYtbQMqHc7lgDHffqTJJ9qjX7yOZyBT0ZPKfpsaLKWJPTX1GodDnnDWu5t+C4aGAKkEHUEagj0I3FAH2l3s1+1hrcGDPu50E9gB19T2oZwPMmIsAC3dZQDMA+WfVTRJhuXLs+OzC7cuAliPujSAPQjqPahZMuLp1ru32RiHTZJT0zWldxn/ACYn/UW//KlUr/Cbn7B/GlXJ/wAQ6j+d/kv7HS/BYPUABTltyNiR7Gm69mnhqL9RxjO+vvXVm8VMqY/iOxHUelNA11UsMqe1HT32tOt2ySpBlYPwnqs9V7A9NOhrSeXOOW8YkrC3F+O31HqO6nv8qzX06Hf++9R7V65YuC5bYqw2ZdP79jTsZLKqfKOF1fSvDLVFeV/Y2e5wxW3UH5ChzjvK1tmhSquR8MgE/wDbvUfgH2oTC4i2s/thsn1DafiKJsTzbhcucKHdR0yPl/8AuKTH4VaxS7oQckA3+W7o0FtiAYMjL85eAR7VVY/heoVrltIk6Zjv6Ab1ecR4tfxT+VsiEwCvX9wDVz67etcXOWioj9DvN/ucOGP5flUkscdpbv2NwjN7rb5ghe5cuEFrZW6BqchlgO5T4o9YqNw4sHAOxkfUUQYngtyywZBcWDIUgq6nujdflrVhw3F4fEvkxYC3D8N8eUE7RcGyt/u+veo8aauJT1Qe4JNbYjyj50zfwhAjr1NaU/2fuh8pBHr2ri7yBO5oTSXBWqTZm+HM6Hevbon2rSbf2eifhA9dT+deH7MNpuAKo1JEabkkzUjFNmnJ0ZkuFkgKCSdgN6tsHgIHnYadhm+rbfQmiPHYe1bfwcKMxPla51PeD91B179e1P2uEW/gW347xrroPZZ0HqdaNKEIK5b+xWNSk9tipwmBFwZSQ7dJGWR2HQn51Jt8iMx0tkfOrAcoXfi/RLijo1rWP+0EyPlUrhHM7WHyX/Mo0k6H5E6g/wC07VlRjk+DZ+hcoShzv8jrh3IL5gWgAHfUGPbrRRh+ULKtmAOnSZq24fxGxeANu8h/2lgGHupg1F47zFYwqzcurJ2VfMx+Q/jWW58UZSj6jzWQB0AH0ArNebeYhiby27RmzZOaf232BHp0HzNecd5wv4ybVlSlo7/tMPWNh6D5mqN0FtcimT94jb2B6n8OnU1tf5a1S57DGDBLPPSuO7GSa8mvKVKHrkklSE1HHK3FM+HAJ1Ty/Lp+FBFT+A4/w7hB2Yf/ALDb+NKdTh8WFCHVeXzGg+OaVD/+Nr2NKud+Dfocb8VL2AoUq6ilFdk66QhXVeRSqBVsezSz15SioU5WqJnCeEDEXcsZdCSQdgPQ+pFEbcvosKbrXMusH4R20mJ+VQeULYJugnLKqJidJmI+QowxfCDaW2sAqxJLDvpp9PzNdHDvC5M871bUM1RVII+AYWwllLtpMrRDay2caMCx10M+lSzxNc3mAnoe1DmF4yLJIKkowl8upUiFVwOumhA6KDXl26DqrZlOoI7UvJd1wZSt0yLxDDrcBDiRP09j0oV43yt5jkcEx9fc9T0miu4ah3UqRySjwb0p8g5wTnTEYKLV5TctDYN8Sj/Y+xH+06dooyw32h4FhJuZT2ZGB/AEfQ1S3sMGEMAR61AuctWWPwxVucZbtfkZ8NrhhLjPtNwaDyF7p7KhA/8AJ4j8aGOIc44nHfq7SeGhI2JJ/wC54/IT2p3D8q2QZKz/AH6zV7grQtiEUD2FTxYx+Fb+5XhXyys4dyqVQgmM3xN94+g/ZX0+tX3CeHpaAVRAkT3Pqe9ISd6lWVoTySlyE0pBI2OVQI19BUHmbg+HvWWa+gMCc40cf9w1PsZprAkBpbYVX8e4qbwAUfqg2p/aI7f7R36mtQjqYKXl4BN+SJVSl4qD0uKGAPuNvpQ9xPCCxea265mQwSIUHSQRoTEVoiYg9NVFB/P1oDFKy7PbU/iRTOVzhFbjHQxx5szjJWUV3iDEZVARTuFnX95jqfbaotexSikW292elhGMFUVSPKVexSioEs8pm8SCCOlPxXFxJFULdTHXBof/AMWHalUHwqVXSOF+G9h+vRSpVR2UI0qVKoWzyvTSpVDJf8p73PYfxrU8d/6e17p+VKlT0Pgief6398/oD93/AFW+X5mq/gP+kf33/M17SoX8L+hO6JrVHelSoRs4avK9pVRY4tSLVKlWWQkJUq3SpVRTOOK/6Fz9003c/wDTD91f/bSpUzj/AIfmClw/kdp/6QfvfwoH50/1LX/0/wD+jSpUfqPh+oX9lf6j6MHKVKlSB6k8Ne0qVWQ86Uq9pVRGeUqVKoDP/9k="/>
          <p:cNvSpPr>
            <a:spLocks noChangeAspect="1" noChangeArrowheads="1"/>
          </p:cNvSpPr>
          <p:nvPr/>
        </p:nvSpPr>
        <p:spPr bwMode="auto">
          <a:xfrm>
            <a:off x="215900" y="-8858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0" name="Picture 6" descr="http://t1.gstatic.com/images?q=tbn:ANd9GcQZFN60Fw4FfS4-_hFxIrAl5yNxJIFMyXHZeXgmOEAjnttOoQSKEoOcB6P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44" y="3922460"/>
            <a:ext cx="2666345" cy="266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127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153</Words>
  <Application>Microsoft Office PowerPoint</Application>
  <PresentationFormat>On-screen Show (4:3)</PresentationFormat>
  <Paragraphs>111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18</cp:revision>
  <dcterms:created xsi:type="dcterms:W3CDTF">2011-09-14T23:22:57Z</dcterms:created>
  <dcterms:modified xsi:type="dcterms:W3CDTF">2011-10-05T11:26:29Z</dcterms:modified>
</cp:coreProperties>
</file>